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37"/>
  </p:notesMasterIdLst>
  <p:handoutMasterIdLst>
    <p:handoutMasterId r:id="rId38"/>
  </p:handoutMasterIdLst>
  <p:sldIdLst>
    <p:sldId id="422" r:id="rId2"/>
    <p:sldId id="434" r:id="rId3"/>
    <p:sldId id="423" r:id="rId4"/>
    <p:sldId id="412" r:id="rId5"/>
    <p:sldId id="418" r:id="rId6"/>
    <p:sldId id="421" r:id="rId7"/>
    <p:sldId id="413" r:id="rId8"/>
    <p:sldId id="414" r:id="rId9"/>
    <p:sldId id="415" r:id="rId10"/>
    <p:sldId id="416" r:id="rId11"/>
    <p:sldId id="417" r:id="rId12"/>
    <p:sldId id="435" r:id="rId13"/>
    <p:sldId id="437" r:id="rId14"/>
    <p:sldId id="438" r:id="rId15"/>
    <p:sldId id="439" r:id="rId16"/>
    <p:sldId id="461" r:id="rId17"/>
    <p:sldId id="441" r:id="rId18"/>
    <p:sldId id="443" r:id="rId19"/>
    <p:sldId id="444" r:id="rId20"/>
    <p:sldId id="445" r:id="rId21"/>
    <p:sldId id="446" r:id="rId22"/>
    <p:sldId id="447" r:id="rId23"/>
    <p:sldId id="448" r:id="rId24"/>
    <p:sldId id="449" r:id="rId25"/>
    <p:sldId id="450" r:id="rId26"/>
    <p:sldId id="460" r:id="rId27"/>
    <p:sldId id="451" r:id="rId28"/>
    <p:sldId id="452" r:id="rId29"/>
    <p:sldId id="453" r:id="rId30"/>
    <p:sldId id="454" r:id="rId31"/>
    <p:sldId id="455" r:id="rId32"/>
    <p:sldId id="456" r:id="rId33"/>
    <p:sldId id="457" r:id="rId34"/>
    <p:sldId id="458" r:id="rId35"/>
    <p:sldId id="459" r:id="rId36"/>
  </p:sldIdLst>
  <p:sldSz cx="9144000" cy="6858000" type="screen4x3"/>
  <p:notesSz cx="7099300" cy="10234613"/>
  <p:defaultTextStyle>
    <a:defPPr>
      <a:defRPr lang="lt-LT"/>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94660"/>
  </p:normalViewPr>
  <p:slideViewPr>
    <p:cSldViewPr>
      <p:cViewPr varScale="1">
        <p:scale>
          <a:sx n="46" d="100"/>
          <a:sy n="46" d="100"/>
        </p:scale>
        <p:origin x="93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Century Schoolbook" pitchFamily="18" charset="0"/>
                <a:cs typeface="Arial" charset="0"/>
              </a:defRPr>
            </a:lvl1pPr>
          </a:lstStyle>
          <a:p>
            <a:pPr>
              <a:defRPr/>
            </a:pPr>
            <a:endParaRPr lang="lt-LT"/>
          </a:p>
        </p:txBody>
      </p:sp>
      <p:sp>
        <p:nvSpPr>
          <p:cNvPr id="7577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Century Schoolbook" pitchFamily="18" charset="0"/>
                <a:cs typeface="Arial" charset="0"/>
              </a:defRPr>
            </a:lvl1pPr>
          </a:lstStyle>
          <a:p>
            <a:pPr>
              <a:defRPr/>
            </a:pPr>
            <a:fld id="{FDC9E593-92A0-40B0-BA11-4FD71F31FE0E}" type="datetimeFigureOut">
              <a:rPr lang="lt-LT"/>
              <a:pPr>
                <a:defRPr/>
              </a:pPr>
              <a:t>2016.08.31</a:t>
            </a:fld>
            <a:endParaRPr lang="lt-LT"/>
          </a:p>
        </p:txBody>
      </p:sp>
      <p:sp>
        <p:nvSpPr>
          <p:cNvPr id="7578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Century Schoolbook" pitchFamily="18" charset="0"/>
                <a:cs typeface="Arial" charset="0"/>
              </a:defRPr>
            </a:lvl1pPr>
          </a:lstStyle>
          <a:p>
            <a:pPr>
              <a:defRPr/>
            </a:pPr>
            <a:endParaRPr lang="lt-LT"/>
          </a:p>
        </p:txBody>
      </p:sp>
      <p:sp>
        <p:nvSpPr>
          <p:cNvPr id="7578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Century Schoolbook" panose="02040604050505020304" pitchFamily="18" charset="0"/>
              </a:defRPr>
            </a:lvl1pPr>
          </a:lstStyle>
          <a:p>
            <a:pPr>
              <a:defRPr/>
            </a:pPr>
            <a:fld id="{A4E45364-49B8-4E27-B6EB-DCA0C38EC8D6}" type="slidenum">
              <a:rPr lang="lt-LT" altLang="lt-LT"/>
              <a:pPr>
                <a:defRPr/>
              </a:pPr>
              <a:t>‹#›</a:t>
            </a:fld>
            <a:endParaRPr lang="lt-LT" altLang="lt-LT"/>
          </a:p>
        </p:txBody>
      </p:sp>
    </p:spTree>
    <p:extLst>
      <p:ext uri="{BB962C8B-B14F-4D97-AF65-F5344CB8AC3E}">
        <p14:creationId xmlns:p14="http://schemas.microsoft.com/office/powerpoint/2010/main" val="1167580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Century Schoolbook" pitchFamily="18" charset="0"/>
                <a:cs typeface="Arial" charset="0"/>
              </a:defRPr>
            </a:lvl1pPr>
          </a:lstStyle>
          <a:p>
            <a:pPr>
              <a:defRPr/>
            </a:pPr>
            <a:endParaRPr lang="lt-LT"/>
          </a:p>
        </p:txBody>
      </p:sp>
      <p:sp>
        <p:nvSpPr>
          <p:cNvPr id="3379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Century Schoolbook" pitchFamily="18" charset="0"/>
                <a:cs typeface="Arial" charset="0"/>
              </a:defRPr>
            </a:lvl1pPr>
          </a:lstStyle>
          <a:p>
            <a:pPr>
              <a:defRPr/>
            </a:pPr>
            <a:fld id="{7434F270-55DB-46A0-B3D5-41772AD46772}" type="datetimeFigureOut">
              <a:rPr lang="lt-LT"/>
              <a:pPr>
                <a:defRPr/>
              </a:pPr>
              <a:t>2016.08.31</a:t>
            </a:fld>
            <a:endParaRPr lang="lt-LT"/>
          </a:p>
        </p:txBody>
      </p:sp>
      <p:sp>
        <p:nvSpPr>
          <p:cNvPr id="205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lt-LT" noProof="0"/>
              <a:t>Click to edit Master text styles</a:t>
            </a:r>
          </a:p>
          <a:p>
            <a:pPr lvl="1"/>
            <a:r>
              <a:rPr lang="lt-LT" noProof="0"/>
              <a:t>Second level</a:t>
            </a:r>
          </a:p>
          <a:p>
            <a:pPr lvl="2"/>
            <a:r>
              <a:rPr lang="lt-LT" noProof="0"/>
              <a:t>Third level</a:t>
            </a:r>
          </a:p>
          <a:p>
            <a:pPr lvl="3"/>
            <a:r>
              <a:rPr lang="lt-LT" noProof="0"/>
              <a:t>Fourth level</a:t>
            </a:r>
          </a:p>
          <a:p>
            <a:pPr lvl="4"/>
            <a:r>
              <a:rPr lang="lt-LT" noProof="0"/>
              <a:t>Fifth level</a:t>
            </a:r>
          </a:p>
        </p:txBody>
      </p:sp>
      <p:sp>
        <p:nvSpPr>
          <p:cNvPr id="3379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Century Schoolbook" pitchFamily="18" charset="0"/>
                <a:cs typeface="Arial" charset="0"/>
              </a:defRPr>
            </a:lvl1pPr>
          </a:lstStyle>
          <a:p>
            <a:pPr>
              <a:defRPr/>
            </a:pPr>
            <a:endParaRPr lang="lt-LT"/>
          </a:p>
        </p:txBody>
      </p:sp>
      <p:sp>
        <p:nvSpPr>
          <p:cNvPr id="3379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Century Schoolbook" panose="02040604050505020304" pitchFamily="18" charset="0"/>
              </a:defRPr>
            </a:lvl1pPr>
          </a:lstStyle>
          <a:p>
            <a:pPr>
              <a:defRPr/>
            </a:pPr>
            <a:fld id="{DA4053E9-75B5-4503-A948-FB50A08C0748}" type="slidenum">
              <a:rPr lang="lt-LT" altLang="lt-LT"/>
              <a:pPr>
                <a:defRPr/>
              </a:pPr>
              <a:t>‹#›</a:t>
            </a:fld>
            <a:endParaRPr lang="lt-LT" altLang="lt-LT"/>
          </a:p>
        </p:txBody>
      </p:sp>
    </p:spTree>
    <p:extLst>
      <p:ext uri="{BB962C8B-B14F-4D97-AF65-F5344CB8AC3E}">
        <p14:creationId xmlns:p14="http://schemas.microsoft.com/office/powerpoint/2010/main" val="21210704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9D53F168-7D6C-4373-9268-0FDE72D753E7}" type="slidenum">
              <a:rPr lang="lt-LT" altLang="lt-LT" smtClean="0">
                <a:latin typeface="Century Schoolbook" panose="02040604050505020304" pitchFamily="18" charset="0"/>
                <a:cs typeface="Arial" panose="020B0604020202020204" pitchFamily="34" charset="0"/>
              </a:rPr>
              <a:pPr fontAlgn="base">
                <a:spcBef>
                  <a:spcPct val="0"/>
                </a:spcBef>
                <a:spcAft>
                  <a:spcPct val="0"/>
                </a:spcAft>
              </a:pPr>
              <a:t>1</a:t>
            </a:fld>
            <a:endParaRPr lang="lt-LT" altLang="lt-LT">
              <a:latin typeface="Century Schoolbook" panose="02040604050505020304" pitchFamily="18" charset="0"/>
              <a:cs typeface="Arial" panose="020B0604020202020204" pitchFamily="34" charset="0"/>
            </a:endParaRPr>
          </a:p>
        </p:txBody>
      </p:sp>
    </p:spTree>
    <p:extLst>
      <p:ext uri="{BB962C8B-B14F-4D97-AF65-F5344CB8AC3E}">
        <p14:creationId xmlns:p14="http://schemas.microsoft.com/office/powerpoint/2010/main" val="908491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kaidrės vaizdo vietos rezervavimo ženklas 1"/>
          <p:cNvSpPr>
            <a:spLocks noGrp="1" noRot="1" noChangeAspect="1" noTextEdit="1"/>
          </p:cNvSpPr>
          <p:nvPr>
            <p:ph type="sldImg"/>
          </p:nvPr>
        </p:nvSpPr>
        <p:spPr>
          <a:ln/>
        </p:spPr>
      </p:sp>
      <p:sp>
        <p:nvSpPr>
          <p:cNvPr id="26627" name="Pastabų vietos rezervavimo ženkl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26628" name="Skaidrės numerio vietos rezervavimo ženkla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BB2C487-9911-42E8-B891-9BACBECC68A8}" type="slidenum">
              <a:rPr lang="lt-LT" altLang="lt-LT" smtClean="0">
                <a:latin typeface="Century Schoolbook" panose="02040604050505020304" pitchFamily="18" charset="0"/>
              </a:rPr>
              <a:pPr fontAlgn="base">
                <a:spcBef>
                  <a:spcPct val="0"/>
                </a:spcBef>
                <a:spcAft>
                  <a:spcPct val="0"/>
                </a:spcAft>
              </a:pPr>
              <a:t>10</a:t>
            </a:fld>
            <a:endParaRPr lang="lt-LT" altLang="lt-LT">
              <a:latin typeface="Century Schoolbook" panose="02040604050505020304" pitchFamily="18" charset="0"/>
            </a:endParaRPr>
          </a:p>
        </p:txBody>
      </p:sp>
    </p:spTree>
    <p:extLst>
      <p:ext uri="{BB962C8B-B14F-4D97-AF65-F5344CB8AC3E}">
        <p14:creationId xmlns:p14="http://schemas.microsoft.com/office/powerpoint/2010/main" val="3181573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kaidrės vaizdo vietos rezervavimo ženklas 1"/>
          <p:cNvSpPr>
            <a:spLocks noGrp="1" noRot="1" noChangeAspect="1" noTextEdit="1"/>
          </p:cNvSpPr>
          <p:nvPr>
            <p:ph type="sldImg"/>
          </p:nvPr>
        </p:nvSpPr>
        <p:spPr>
          <a:ln/>
        </p:spPr>
      </p:sp>
      <p:sp>
        <p:nvSpPr>
          <p:cNvPr id="28675" name="Pastabų vietos rezervavimo ženkl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28676" name="Skaidrės numerio vietos rezervavimo ženkla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F926473-A18D-476B-9AEB-B984360A353C}" type="slidenum">
              <a:rPr lang="lt-LT" altLang="lt-LT" smtClean="0">
                <a:latin typeface="Century Schoolbook" panose="02040604050505020304" pitchFamily="18" charset="0"/>
              </a:rPr>
              <a:pPr fontAlgn="base">
                <a:spcBef>
                  <a:spcPct val="0"/>
                </a:spcBef>
                <a:spcAft>
                  <a:spcPct val="0"/>
                </a:spcAft>
              </a:pPr>
              <a:t>11</a:t>
            </a:fld>
            <a:endParaRPr lang="lt-LT" altLang="lt-LT">
              <a:latin typeface="Century Schoolbook" panose="02040604050505020304" pitchFamily="18" charset="0"/>
            </a:endParaRPr>
          </a:p>
        </p:txBody>
      </p:sp>
    </p:spTree>
    <p:extLst>
      <p:ext uri="{BB962C8B-B14F-4D97-AF65-F5344CB8AC3E}">
        <p14:creationId xmlns:p14="http://schemas.microsoft.com/office/powerpoint/2010/main" val="1690900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kaidrės vaizdo vietos rezervavimo ženklas 1"/>
          <p:cNvSpPr>
            <a:spLocks noGrp="1" noRot="1" noChangeAspect="1" noTextEdit="1"/>
          </p:cNvSpPr>
          <p:nvPr>
            <p:ph type="sldImg"/>
          </p:nvPr>
        </p:nvSpPr>
        <p:spPr>
          <a:ln/>
        </p:spPr>
      </p:sp>
      <p:sp>
        <p:nvSpPr>
          <p:cNvPr id="12291" name="Pastabų vietos rezervavimo ženkl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12292" name="Skaidrės numerio vietos rezervavimo ženkla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F8946B3-61BF-44CA-A668-A46E46601524}" type="slidenum">
              <a:rPr lang="lt-LT" altLang="lt-LT" smtClean="0">
                <a:latin typeface="Century Schoolbook" panose="02040604050505020304" pitchFamily="18" charset="0"/>
              </a:rPr>
              <a:pPr fontAlgn="base">
                <a:spcBef>
                  <a:spcPct val="0"/>
                </a:spcBef>
                <a:spcAft>
                  <a:spcPct val="0"/>
                </a:spcAft>
              </a:pPr>
              <a:t>12</a:t>
            </a:fld>
            <a:endParaRPr lang="lt-LT" altLang="lt-LT">
              <a:latin typeface="Century Schoolbook" panose="02040604050505020304" pitchFamily="18" charset="0"/>
            </a:endParaRPr>
          </a:p>
        </p:txBody>
      </p:sp>
    </p:spTree>
    <p:extLst>
      <p:ext uri="{BB962C8B-B14F-4D97-AF65-F5344CB8AC3E}">
        <p14:creationId xmlns:p14="http://schemas.microsoft.com/office/powerpoint/2010/main" val="3522029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FC9FC56-CA75-48E2-A366-81C1D58F7031}" type="slidenum">
              <a:rPr lang="lt-LT" altLang="lt-LT" smtClean="0">
                <a:latin typeface="Century Schoolbook" panose="02040604050505020304" pitchFamily="18" charset="0"/>
                <a:cs typeface="Arial" panose="020B0604020202020204" pitchFamily="34" charset="0"/>
              </a:rPr>
              <a:pPr fontAlgn="base">
                <a:spcBef>
                  <a:spcPct val="0"/>
                </a:spcBef>
                <a:spcAft>
                  <a:spcPct val="0"/>
                </a:spcAft>
              </a:pPr>
              <a:t>13</a:t>
            </a:fld>
            <a:endParaRPr lang="lt-LT" altLang="lt-LT">
              <a:latin typeface="Century Schoolbook" panose="02040604050505020304" pitchFamily="18" charset="0"/>
              <a:cs typeface="Arial" panose="020B0604020202020204" pitchFamily="34" charset="0"/>
            </a:endParaRPr>
          </a:p>
        </p:txBody>
      </p:sp>
    </p:spTree>
    <p:extLst>
      <p:ext uri="{BB962C8B-B14F-4D97-AF65-F5344CB8AC3E}">
        <p14:creationId xmlns:p14="http://schemas.microsoft.com/office/powerpoint/2010/main" val="919982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CFE9CA8-4DA3-499C-AB5D-5AA8C706BC41}" type="slidenum">
              <a:rPr lang="lt-LT" altLang="lt-LT" smtClean="0">
                <a:latin typeface="Century Schoolbook" panose="02040604050505020304" pitchFamily="18" charset="0"/>
                <a:cs typeface="Arial" panose="020B0604020202020204" pitchFamily="34" charset="0"/>
              </a:rPr>
              <a:pPr fontAlgn="base">
                <a:spcBef>
                  <a:spcPct val="0"/>
                </a:spcBef>
                <a:spcAft>
                  <a:spcPct val="0"/>
                </a:spcAft>
              </a:pPr>
              <a:t>14</a:t>
            </a:fld>
            <a:endParaRPr lang="lt-LT" altLang="lt-LT">
              <a:latin typeface="Century Schoolbook" panose="02040604050505020304" pitchFamily="18" charset="0"/>
              <a:cs typeface="Arial" panose="020B0604020202020204" pitchFamily="34" charset="0"/>
            </a:endParaRPr>
          </a:p>
        </p:txBody>
      </p:sp>
    </p:spTree>
    <p:extLst>
      <p:ext uri="{BB962C8B-B14F-4D97-AF65-F5344CB8AC3E}">
        <p14:creationId xmlns:p14="http://schemas.microsoft.com/office/powerpoint/2010/main" val="3659296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D55048-FEBC-4CEF-BBD6-0DC8DA088654}" type="slidenum">
              <a:rPr lang="lt-LT" altLang="lt-LT" smtClean="0">
                <a:latin typeface="Century Schoolbook" panose="02040604050505020304" pitchFamily="18" charset="0"/>
                <a:cs typeface="Arial" panose="020B0604020202020204" pitchFamily="34" charset="0"/>
              </a:rPr>
              <a:pPr fontAlgn="base">
                <a:spcBef>
                  <a:spcPct val="0"/>
                </a:spcBef>
                <a:spcAft>
                  <a:spcPct val="0"/>
                </a:spcAft>
              </a:pPr>
              <a:t>15</a:t>
            </a:fld>
            <a:endParaRPr lang="lt-LT" altLang="lt-LT">
              <a:latin typeface="Century Schoolbook" panose="02040604050505020304" pitchFamily="18" charset="0"/>
              <a:cs typeface="Arial" panose="020B0604020202020204" pitchFamily="34" charset="0"/>
            </a:endParaRPr>
          </a:p>
        </p:txBody>
      </p:sp>
    </p:spTree>
    <p:extLst>
      <p:ext uri="{BB962C8B-B14F-4D97-AF65-F5344CB8AC3E}">
        <p14:creationId xmlns:p14="http://schemas.microsoft.com/office/powerpoint/2010/main" val="424942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32A94FC-84EB-405D-9A40-743F8A8497A7}" type="slidenum">
              <a:rPr lang="lt-LT" altLang="lt-LT" smtClean="0">
                <a:latin typeface="Century Schoolbook" panose="02040604050505020304" pitchFamily="18" charset="0"/>
                <a:cs typeface="Arial" panose="020B0604020202020204" pitchFamily="34" charset="0"/>
              </a:rPr>
              <a:pPr fontAlgn="base">
                <a:spcBef>
                  <a:spcPct val="0"/>
                </a:spcBef>
                <a:spcAft>
                  <a:spcPct val="0"/>
                </a:spcAft>
              </a:pPr>
              <a:t>17</a:t>
            </a:fld>
            <a:endParaRPr lang="lt-LT" altLang="lt-LT">
              <a:latin typeface="Century Schoolbook" panose="02040604050505020304" pitchFamily="18" charset="0"/>
              <a:cs typeface="Arial" panose="020B0604020202020204" pitchFamily="34" charset="0"/>
            </a:endParaRPr>
          </a:p>
        </p:txBody>
      </p:sp>
    </p:spTree>
    <p:extLst>
      <p:ext uri="{BB962C8B-B14F-4D97-AF65-F5344CB8AC3E}">
        <p14:creationId xmlns:p14="http://schemas.microsoft.com/office/powerpoint/2010/main" val="181119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9D02C94-425D-44FF-8710-387C4D6B632B}" type="slidenum">
              <a:rPr lang="lt-LT" altLang="lt-LT" smtClean="0">
                <a:latin typeface="Century Schoolbook" panose="02040604050505020304" pitchFamily="18" charset="0"/>
                <a:cs typeface="Arial" panose="020B0604020202020204" pitchFamily="34" charset="0"/>
              </a:rPr>
              <a:pPr fontAlgn="base">
                <a:spcBef>
                  <a:spcPct val="0"/>
                </a:spcBef>
                <a:spcAft>
                  <a:spcPct val="0"/>
                </a:spcAft>
              </a:pPr>
              <a:t>18</a:t>
            </a:fld>
            <a:endParaRPr lang="lt-LT" altLang="lt-LT">
              <a:latin typeface="Century Schoolbook" panose="02040604050505020304" pitchFamily="18" charset="0"/>
              <a:cs typeface="Arial" panose="020B0604020202020204" pitchFamily="34" charset="0"/>
            </a:endParaRPr>
          </a:p>
        </p:txBody>
      </p:sp>
    </p:spTree>
    <p:extLst>
      <p:ext uri="{BB962C8B-B14F-4D97-AF65-F5344CB8AC3E}">
        <p14:creationId xmlns:p14="http://schemas.microsoft.com/office/powerpoint/2010/main" val="3948292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1F7DFC8-0DC3-40E3-A651-9364B232F26E}" type="slidenum">
              <a:rPr lang="lt-LT" altLang="lt-LT" smtClean="0">
                <a:latin typeface="Century Schoolbook" panose="02040604050505020304" pitchFamily="18" charset="0"/>
                <a:cs typeface="Arial" panose="020B0604020202020204" pitchFamily="34" charset="0"/>
              </a:rPr>
              <a:pPr fontAlgn="base">
                <a:spcBef>
                  <a:spcPct val="0"/>
                </a:spcBef>
                <a:spcAft>
                  <a:spcPct val="0"/>
                </a:spcAft>
              </a:pPr>
              <a:t>19</a:t>
            </a:fld>
            <a:endParaRPr lang="lt-LT" altLang="lt-LT">
              <a:latin typeface="Century Schoolbook" panose="02040604050505020304" pitchFamily="18" charset="0"/>
              <a:cs typeface="Arial" panose="020B0604020202020204" pitchFamily="34" charset="0"/>
            </a:endParaRPr>
          </a:p>
        </p:txBody>
      </p:sp>
    </p:spTree>
    <p:extLst>
      <p:ext uri="{BB962C8B-B14F-4D97-AF65-F5344CB8AC3E}">
        <p14:creationId xmlns:p14="http://schemas.microsoft.com/office/powerpoint/2010/main" val="3252496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9C2AA8F-4D80-4C01-A61A-25C0EDC831EF}" type="slidenum">
              <a:rPr lang="lt-LT" altLang="lt-LT" smtClean="0">
                <a:latin typeface="Century Schoolbook" panose="02040604050505020304" pitchFamily="18" charset="0"/>
                <a:cs typeface="Arial" panose="020B0604020202020204" pitchFamily="34" charset="0"/>
              </a:rPr>
              <a:pPr fontAlgn="base">
                <a:spcBef>
                  <a:spcPct val="0"/>
                </a:spcBef>
                <a:spcAft>
                  <a:spcPct val="0"/>
                </a:spcAft>
              </a:pPr>
              <a:t>20</a:t>
            </a:fld>
            <a:endParaRPr lang="lt-LT" altLang="lt-LT">
              <a:latin typeface="Century Schoolbook" panose="02040604050505020304" pitchFamily="18" charset="0"/>
              <a:cs typeface="Arial" panose="020B0604020202020204" pitchFamily="34" charset="0"/>
            </a:endParaRPr>
          </a:p>
        </p:txBody>
      </p:sp>
    </p:spTree>
    <p:extLst>
      <p:ext uri="{BB962C8B-B14F-4D97-AF65-F5344CB8AC3E}">
        <p14:creationId xmlns:p14="http://schemas.microsoft.com/office/powerpoint/2010/main" val="3801282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kaidrės vaizdo vietos rezervavimo ženklas 1"/>
          <p:cNvSpPr>
            <a:spLocks noGrp="1" noRot="1" noChangeAspect="1" noTextEdit="1"/>
          </p:cNvSpPr>
          <p:nvPr>
            <p:ph type="sldImg"/>
          </p:nvPr>
        </p:nvSpPr>
        <p:spPr>
          <a:ln/>
        </p:spPr>
      </p:sp>
      <p:sp>
        <p:nvSpPr>
          <p:cNvPr id="10243" name="Pastabų vietos rezervavimo ženkl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10244" name="Skaidrės numerio vietos rezervavimo ženkla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D7F0F8-4776-46BF-BBE7-C90237701A5F}" type="slidenum">
              <a:rPr lang="lt-LT" altLang="lt-LT" smtClean="0">
                <a:latin typeface="Century Schoolbook" panose="02040604050505020304" pitchFamily="18" charset="0"/>
              </a:rPr>
              <a:pPr fontAlgn="base">
                <a:spcBef>
                  <a:spcPct val="0"/>
                </a:spcBef>
                <a:spcAft>
                  <a:spcPct val="0"/>
                </a:spcAft>
              </a:pPr>
              <a:t>2</a:t>
            </a:fld>
            <a:endParaRPr lang="lt-LT" altLang="lt-LT">
              <a:latin typeface="Century Schoolbook" panose="02040604050505020304" pitchFamily="18" charset="0"/>
            </a:endParaRPr>
          </a:p>
        </p:txBody>
      </p:sp>
    </p:spTree>
    <p:extLst>
      <p:ext uri="{BB962C8B-B14F-4D97-AF65-F5344CB8AC3E}">
        <p14:creationId xmlns:p14="http://schemas.microsoft.com/office/powerpoint/2010/main" val="3285144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416C703-3E88-4DCF-9A2D-AD095B6802D9}" type="slidenum">
              <a:rPr lang="lt-LT" altLang="lt-LT" smtClean="0">
                <a:latin typeface="Century Schoolbook" panose="02040604050505020304" pitchFamily="18" charset="0"/>
                <a:cs typeface="Arial" panose="020B0604020202020204" pitchFamily="34" charset="0"/>
              </a:rPr>
              <a:pPr fontAlgn="base">
                <a:spcBef>
                  <a:spcPct val="0"/>
                </a:spcBef>
                <a:spcAft>
                  <a:spcPct val="0"/>
                </a:spcAft>
              </a:pPr>
              <a:t>21</a:t>
            </a:fld>
            <a:endParaRPr lang="lt-LT" altLang="lt-LT">
              <a:latin typeface="Century Schoolbook" panose="02040604050505020304" pitchFamily="18" charset="0"/>
              <a:cs typeface="Arial" panose="020B0604020202020204" pitchFamily="34" charset="0"/>
            </a:endParaRPr>
          </a:p>
        </p:txBody>
      </p:sp>
    </p:spTree>
    <p:extLst>
      <p:ext uri="{BB962C8B-B14F-4D97-AF65-F5344CB8AC3E}">
        <p14:creationId xmlns:p14="http://schemas.microsoft.com/office/powerpoint/2010/main" val="3069140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88A3375-00A6-4325-9607-B03FAC42E637}" type="slidenum">
              <a:rPr lang="lt-LT" altLang="lt-LT" smtClean="0">
                <a:latin typeface="Century Schoolbook" panose="02040604050505020304" pitchFamily="18" charset="0"/>
                <a:cs typeface="Arial" panose="020B0604020202020204" pitchFamily="34" charset="0"/>
              </a:rPr>
              <a:pPr fontAlgn="base">
                <a:spcBef>
                  <a:spcPct val="0"/>
                </a:spcBef>
                <a:spcAft>
                  <a:spcPct val="0"/>
                </a:spcAft>
              </a:pPr>
              <a:t>22</a:t>
            </a:fld>
            <a:endParaRPr lang="lt-LT" altLang="lt-LT">
              <a:latin typeface="Century Schoolbook" panose="02040604050505020304" pitchFamily="18" charset="0"/>
              <a:cs typeface="Arial" panose="020B0604020202020204" pitchFamily="34" charset="0"/>
            </a:endParaRPr>
          </a:p>
        </p:txBody>
      </p:sp>
    </p:spTree>
    <p:extLst>
      <p:ext uri="{BB962C8B-B14F-4D97-AF65-F5344CB8AC3E}">
        <p14:creationId xmlns:p14="http://schemas.microsoft.com/office/powerpoint/2010/main" val="1369163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86AC5A1-A42B-4765-AB3C-804B3A6A8E1F}" type="slidenum">
              <a:rPr lang="lt-LT" altLang="lt-LT" smtClean="0">
                <a:latin typeface="Century Schoolbook" panose="02040604050505020304" pitchFamily="18" charset="0"/>
                <a:cs typeface="Arial" panose="020B0604020202020204" pitchFamily="34" charset="0"/>
              </a:rPr>
              <a:pPr fontAlgn="base">
                <a:spcBef>
                  <a:spcPct val="0"/>
                </a:spcBef>
                <a:spcAft>
                  <a:spcPct val="0"/>
                </a:spcAft>
              </a:pPr>
              <a:t>23</a:t>
            </a:fld>
            <a:endParaRPr lang="lt-LT" altLang="lt-LT">
              <a:latin typeface="Century Schoolbook" panose="02040604050505020304" pitchFamily="18" charset="0"/>
              <a:cs typeface="Arial" panose="020B0604020202020204" pitchFamily="34" charset="0"/>
            </a:endParaRPr>
          </a:p>
        </p:txBody>
      </p:sp>
    </p:spTree>
    <p:extLst>
      <p:ext uri="{BB962C8B-B14F-4D97-AF65-F5344CB8AC3E}">
        <p14:creationId xmlns:p14="http://schemas.microsoft.com/office/powerpoint/2010/main" val="309685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C4F2CB0-3627-4BBC-A54A-4BEF62779B40}" type="slidenum">
              <a:rPr lang="lt-LT" altLang="lt-LT" smtClean="0">
                <a:latin typeface="Century Schoolbook" panose="02040604050505020304" pitchFamily="18" charset="0"/>
                <a:cs typeface="Arial" panose="020B0604020202020204" pitchFamily="34" charset="0"/>
              </a:rPr>
              <a:pPr fontAlgn="base">
                <a:spcBef>
                  <a:spcPct val="0"/>
                </a:spcBef>
                <a:spcAft>
                  <a:spcPct val="0"/>
                </a:spcAft>
              </a:pPr>
              <a:t>24</a:t>
            </a:fld>
            <a:endParaRPr lang="lt-LT" altLang="lt-LT">
              <a:latin typeface="Century Schoolbook" panose="02040604050505020304" pitchFamily="18" charset="0"/>
              <a:cs typeface="Arial" panose="020B0604020202020204" pitchFamily="34" charset="0"/>
            </a:endParaRPr>
          </a:p>
        </p:txBody>
      </p:sp>
    </p:spTree>
    <p:extLst>
      <p:ext uri="{BB962C8B-B14F-4D97-AF65-F5344CB8AC3E}">
        <p14:creationId xmlns:p14="http://schemas.microsoft.com/office/powerpoint/2010/main" val="4237729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BAEFFBD-94E0-4E1A-8987-B5DBAC30D553}" type="slidenum">
              <a:rPr lang="lt-LT" altLang="lt-LT" smtClean="0">
                <a:latin typeface="Century Schoolbook" panose="02040604050505020304" pitchFamily="18" charset="0"/>
                <a:cs typeface="Arial" panose="020B0604020202020204" pitchFamily="34" charset="0"/>
              </a:rPr>
              <a:pPr fontAlgn="base">
                <a:spcBef>
                  <a:spcPct val="0"/>
                </a:spcBef>
                <a:spcAft>
                  <a:spcPct val="0"/>
                </a:spcAft>
              </a:pPr>
              <a:t>25</a:t>
            </a:fld>
            <a:endParaRPr lang="lt-LT" altLang="lt-LT">
              <a:latin typeface="Century Schoolbook" panose="02040604050505020304" pitchFamily="18" charset="0"/>
              <a:cs typeface="Arial" panose="020B0604020202020204" pitchFamily="34" charset="0"/>
            </a:endParaRPr>
          </a:p>
        </p:txBody>
      </p:sp>
    </p:spTree>
    <p:extLst>
      <p:ext uri="{BB962C8B-B14F-4D97-AF65-F5344CB8AC3E}">
        <p14:creationId xmlns:p14="http://schemas.microsoft.com/office/powerpoint/2010/main" val="3214692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kaidrės vaizdo vietos rezervavimo ženklas 1"/>
          <p:cNvSpPr>
            <a:spLocks noGrp="1" noRot="1" noChangeAspect="1"/>
          </p:cNvSpPr>
          <p:nvPr>
            <p:ph type="sldImg"/>
          </p:nvPr>
        </p:nvSpPr>
        <p:spPr>
          <a:ln/>
        </p:spPr>
      </p:sp>
      <p:sp>
        <p:nvSpPr>
          <p:cNvPr id="22530" name="Pastabų vietos rezervavimo ženkl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22531" name="Skaidrės numerio vietos rezervavimo ženkla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001E5B-5060-43E2-8453-38D83B5CA8C1}" type="slidenum">
              <a:rPr lang="lt-LT" altLang="lt-LT">
                <a:latin typeface="Century Schoolbook" panose="02040604050505020304" pitchFamily="18" charset="0"/>
              </a:rPr>
              <a:pPr/>
              <a:t>27</a:t>
            </a:fld>
            <a:endParaRPr lang="lt-LT" altLang="lt-LT">
              <a:latin typeface="Century Schoolbook" panose="02040604050505020304" pitchFamily="18" charset="0"/>
            </a:endParaRPr>
          </a:p>
        </p:txBody>
      </p:sp>
    </p:spTree>
    <p:extLst>
      <p:ext uri="{BB962C8B-B14F-4D97-AF65-F5344CB8AC3E}">
        <p14:creationId xmlns:p14="http://schemas.microsoft.com/office/powerpoint/2010/main" val="3472972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kaidrės vaizdo vietos rezervavimo ženklas 1"/>
          <p:cNvSpPr>
            <a:spLocks noGrp="1" noRot="1" noChangeAspect="1"/>
          </p:cNvSpPr>
          <p:nvPr>
            <p:ph type="sldImg"/>
          </p:nvPr>
        </p:nvSpPr>
        <p:spPr>
          <a:ln/>
        </p:spPr>
      </p:sp>
      <p:sp>
        <p:nvSpPr>
          <p:cNvPr id="24578" name="Pastabų vietos rezervavimo ženkl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24579" name="Skaidrės numerio vietos rezervavimo ženkla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5117D9-565F-4524-BDDF-5E3F6F299A6C}" type="slidenum">
              <a:rPr lang="lt-LT" altLang="lt-LT">
                <a:latin typeface="Century Schoolbook" panose="02040604050505020304" pitchFamily="18" charset="0"/>
              </a:rPr>
              <a:pPr/>
              <a:t>28</a:t>
            </a:fld>
            <a:endParaRPr lang="lt-LT" altLang="lt-LT">
              <a:latin typeface="Century Schoolbook" panose="02040604050505020304" pitchFamily="18" charset="0"/>
            </a:endParaRPr>
          </a:p>
        </p:txBody>
      </p:sp>
    </p:spTree>
    <p:extLst>
      <p:ext uri="{BB962C8B-B14F-4D97-AF65-F5344CB8AC3E}">
        <p14:creationId xmlns:p14="http://schemas.microsoft.com/office/powerpoint/2010/main" val="3155939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kaidrės vaizdo vietos rezervavimo ženklas 1"/>
          <p:cNvSpPr>
            <a:spLocks noGrp="1" noRot="1" noChangeAspect="1"/>
          </p:cNvSpPr>
          <p:nvPr>
            <p:ph type="sldImg"/>
          </p:nvPr>
        </p:nvSpPr>
        <p:spPr>
          <a:ln/>
        </p:spPr>
      </p:sp>
      <p:sp>
        <p:nvSpPr>
          <p:cNvPr id="26626" name="Pastabų vietos rezervavimo ženkl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26627" name="Skaidrės numerio vietos rezervavimo ženkla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E8C9AA-6FA4-4FAF-B3F5-513F8B1E18C9}" type="slidenum">
              <a:rPr lang="lt-LT" altLang="lt-LT">
                <a:latin typeface="Century Schoolbook" panose="02040604050505020304" pitchFamily="18" charset="0"/>
              </a:rPr>
              <a:pPr/>
              <a:t>29</a:t>
            </a:fld>
            <a:endParaRPr lang="lt-LT" altLang="lt-LT">
              <a:latin typeface="Century Schoolbook" panose="02040604050505020304" pitchFamily="18" charset="0"/>
            </a:endParaRPr>
          </a:p>
        </p:txBody>
      </p:sp>
    </p:spTree>
    <p:extLst>
      <p:ext uri="{BB962C8B-B14F-4D97-AF65-F5344CB8AC3E}">
        <p14:creationId xmlns:p14="http://schemas.microsoft.com/office/powerpoint/2010/main" val="2219559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kaidrės vaizdo vietos rezervavimo ženklas 1"/>
          <p:cNvSpPr>
            <a:spLocks noGrp="1" noRot="1" noChangeAspect="1"/>
          </p:cNvSpPr>
          <p:nvPr>
            <p:ph type="sldImg"/>
          </p:nvPr>
        </p:nvSpPr>
        <p:spPr>
          <a:ln/>
        </p:spPr>
      </p:sp>
      <p:sp>
        <p:nvSpPr>
          <p:cNvPr id="28674" name="Pastabų vietos rezervavimo ženkl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28675" name="Skaidrės numerio vietos rezervavimo ženkla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4BE3CF-0846-4C2D-B544-10A0DC3A696A}" type="slidenum">
              <a:rPr lang="lt-LT" altLang="lt-LT">
                <a:latin typeface="Century Schoolbook" panose="02040604050505020304" pitchFamily="18" charset="0"/>
              </a:rPr>
              <a:pPr/>
              <a:t>30</a:t>
            </a:fld>
            <a:endParaRPr lang="lt-LT" altLang="lt-LT">
              <a:latin typeface="Century Schoolbook" panose="02040604050505020304" pitchFamily="18" charset="0"/>
            </a:endParaRPr>
          </a:p>
        </p:txBody>
      </p:sp>
    </p:spTree>
    <p:extLst>
      <p:ext uri="{BB962C8B-B14F-4D97-AF65-F5344CB8AC3E}">
        <p14:creationId xmlns:p14="http://schemas.microsoft.com/office/powerpoint/2010/main" val="4057214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kaidrės vaizdo vietos rezervavimo ženklas 1"/>
          <p:cNvSpPr>
            <a:spLocks noGrp="1" noRot="1" noChangeAspect="1"/>
          </p:cNvSpPr>
          <p:nvPr>
            <p:ph type="sldImg"/>
          </p:nvPr>
        </p:nvSpPr>
        <p:spPr>
          <a:ln/>
        </p:spPr>
      </p:sp>
      <p:sp>
        <p:nvSpPr>
          <p:cNvPr id="30722" name="Pastabų vietos rezervavimo ženkl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30723" name="Skaidrės numerio vietos rezervavimo ženkla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F91834-EB79-45A4-B2FF-73DFE61A9EDA}" type="slidenum">
              <a:rPr lang="lt-LT" altLang="lt-LT">
                <a:latin typeface="Century Schoolbook" panose="02040604050505020304" pitchFamily="18" charset="0"/>
              </a:rPr>
              <a:pPr/>
              <a:t>31</a:t>
            </a:fld>
            <a:endParaRPr lang="lt-LT" altLang="lt-LT">
              <a:latin typeface="Century Schoolbook" panose="02040604050505020304" pitchFamily="18" charset="0"/>
            </a:endParaRPr>
          </a:p>
        </p:txBody>
      </p:sp>
    </p:spTree>
    <p:extLst>
      <p:ext uri="{BB962C8B-B14F-4D97-AF65-F5344CB8AC3E}">
        <p14:creationId xmlns:p14="http://schemas.microsoft.com/office/powerpoint/2010/main" val="3179352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kaidrės vaizdo vietos rezervavimo ženklas 1"/>
          <p:cNvSpPr>
            <a:spLocks noGrp="1" noRot="1" noChangeAspect="1" noTextEdit="1"/>
          </p:cNvSpPr>
          <p:nvPr>
            <p:ph type="sldImg"/>
          </p:nvPr>
        </p:nvSpPr>
        <p:spPr>
          <a:ln/>
        </p:spPr>
      </p:sp>
      <p:sp>
        <p:nvSpPr>
          <p:cNvPr id="7171" name="Pastabų vietos rezervavimo ženkl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7172" name="Skaidrės numerio vietos rezervavimo ženkla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CCD248-46EA-434A-80B3-AF6B40CC99BC}" type="slidenum">
              <a:rPr lang="lt-LT" altLang="lt-LT" smtClean="0">
                <a:latin typeface="Century Schoolbook" panose="02040604050505020304" pitchFamily="18" charset="0"/>
              </a:rPr>
              <a:pPr fontAlgn="base">
                <a:spcBef>
                  <a:spcPct val="0"/>
                </a:spcBef>
                <a:spcAft>
                  <a:spcPct val="0"/>
                </a:spcAft>
              </a:pPr>
              <a:t>3</a:t>
            </a:fld>
            <a:endParaRPr lang="lt-LT" altLang="lt-LT">
              <a:latin typeface="Century Schoolbook" panose="02040604050505020304" pitchFamily="18" charset="0"/>
            </a:endParaRPr>
          </a:p>
        </p:txBody>
      </p:sp>
    </p:spTree>
    <p:extLst>
      <p:ext uri="{BB962C8B-B14F-4D97-AF65-F5344CB8AC3E}">
        <p14:creationId xmlns:p14="http://schemas.microsoft.com/office/powerpoint/2010/main" val="2133552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kaidrės vaizdo vietos rezervavimo ženklas 1"/>
          <p:cNvSpPr>
            <a:spLocks noGrp="1" noRot="1" noChangeAspect="1"/>
          </p:cNvSpPr>
          <p:nvPr>
            <p:ph type="sldImg"/>
          </p:nvPr>
        </p:nvSpPr>
        <p:spPr>
          <a:ln/>
        </p:spPr>
      </p:sp>
      <p:sp>
        <p:nvSpPr>
          <p:cNvPr id="32770" name="Pastabų vietos rezervavimo ženkl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32771" name="Skaidrės numerio vietos rezervavimo ženkla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9AB066-A496-4B40-8D4E-25ECA6618B2B}" type="slidenum">
              <a:rPr lang="lt-LT" altLang="lt-LT">
                <a:latin typeface="Century Schoolbook" panose="02040604050505020304" pitchFamily="18" charset="0"/>
              </a:rPr>
              <a:pPr/>
              <a:t>32</a:t>
            </a:fld>
            <a:endParaRPr lang="lt-LT" altLang="lt-LT">
              <a:latin typeface="Century Schoolbook" panose="02040604050505020304" pitchFamily="18" charset="0"/>
            </a:endParaRPr>
          </a:p>
        </p:txBody>
      </p:sp>
    </p:spTree>
    <p:extLst>
      <p:ext uri="{BB962C8B-B14F-4D97-AF65-F5344CB8AC3E}">
        <p14:creationId xmlns:p14="http://schemas.microsoft.com/office/powerpoint/2010/main" val="3440019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kaidrės vaizdo vietos rezervavimo ženklas 1"/>
          <p:cNvSpPr>
            <a:spLocks noGrp="1" noRot="1" noChangeAspect="1"/>
          </p:cNvSpPr>
          <p:nvPr>
            <p:ph type="sldImg"/>
          </p:nvPr>
        </p:nvSpPr>
        <p:spPr>
          <a:ln/>
        </p:spPr>
      </p:sp>
      <p:sp>
        <p:nvSpPr>
          <p:cNvPr id="34818" name="Pastabų vietos rezervavimo ženkl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34819" name="Skaidrės numerio vietos rezervavimo ženkla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ACA10E-3362-4BFC-9C1A-7CF9BBBC97F0}" type="slidenum">
              <a:rPr lang="lt-LT" altLang="lt-LT">
                <a:latin typeface="Century Schoolbook" panose="02040604050505020304" pitchFamily="18" charset="0"/>
              </a:rPr>
              <a:pPr/>
              <a:t>33</a:t>
            </a:fld>
            <a:endParaRPr lang="lt-LT" altLang="lt-LT">
              <a:latin typeface="Century Schoolbook" panose="02040604050505020304" pitchFamily="18" charset="0"/>
            </a:endParaRPr>
          </a:p>
        </p:txBody>
      </p:sp>
    </p:spTree>
    <p:extLst>
      <p:ext uri="{BB962C8B-B14F-4D97-AF65-F5344CB8AC3E}">
        <p14:creationId xmlns:p14="http://schemas.microsoft.com/office/powerpoint/2010/main" val="1633017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kaidrės vaizdo vietos rezervavimo ženklas 1"/>
          <p:cNvSpPr>
            <a:spLocks noGrp="1" noRot="1" noChangeAspect="1"/>
          </p:cNvSpPr>
          <p:nvPr>
            <p:ph type="sldImg"/>
          </p:nvPr>
        </p:nvSpPr>
        <p:spPr>
          <a:ln/>
        </p:spPr>
      </p:sp>
      <p:sp>
        <p:nvSpPr>
          <p:cNvPr id="36866" name="Pastabų vietos rezervavimo ženkl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36867" name="Skaidrės numerio vietos rezervavimo ženkla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CFF344-A86A-483B-AE8A-596787FF0233}" type="slidenum">
              <a:rPr lang="lt-LT" altLang="lt-LT">
                <a:latin typeface="Century Schoolbook" panose="02040604050505020304" pitchFamily="18" charset="0"/>
              </a:rPr>
              <a:pPr/>
              <a:t>34</a:t>
            </a:fld>
            <a:endParaRPr lang="lt-LT" altLang="lt-LT">
              <a:latin typeface="Century Schoolbook" panose="02040604050505020304" pitchFamily="18" charset="0"/>
            </a:endParaRPr>
          </a:p>
        </p:txBody>
      </p:sp>
    </p:spTree>
    <p:extLst>
      <p:ext uri="{BB962C8B-B14F-4D97-AF65-F5344CB8AC3E}">
        <p14:creationId xmlns:p14="http://schemas.microsoft.com/office/powerpoint/2010/main" val="2890427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kaidrės vaizdo vietos rezervavimo ženklas 1"/>
          <p:cNvSpPr>
            <a:spLocks noGrp="1" noRot="1" noChangeAspect="1"/>
          </p:cNvSpPr>
          <p:nvPr>
            <p:ph type="sldImg"/>
          </p:nvPr>
        </p:nvSpPr>
        <p:spPr>
          <a:ln/>
        </p:spPr>
      </p:sp>
      <p:sp>
        <p:nvSpPr>
          <p:cNvPr id="38914" name="Pastabų vietos rezervavimo ženkl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38915" name="Skaidrės numerio vietos rezervavimo ženkla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F4C7BC-F974-4E6A-86ED-222B70336D60}" type="slidenum">
              <a:rPr lang="lt-LT" altLang="lt-LT">
                <a:latin typeface="Century Schoolbook" panose="02040604050505020304" pitchFamily="18" charset="0"/>
              </a:rPr>
              <a:pPr/>
              <a:t>35</a:t>
            </a:fld>
            <a:endParaRPr lang="lt-LT" altLang="lt-LT">
              <a:latin typeface="Century Schoolbook" panose="02040604050505020304" pitchFamily="18" charset="0"/>
            </a:endParaRPr>
          </a:p>
        </p:txBody>
      </p:sp>
    </p:spTree>
    <p:extLst>
      <p:ext uri="{BB962C8B-B14F-4D97-AF65-F5344CB8AC3E}">
        <p14:creationId xmlns:p14="http://schemas.microsoft.com/office/powerpoint/2010/main" val="2419597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kaidrės vaizdo vietos rezervavimo ženklas 1"/>
          <p:cNvSpPr>
            <a:spLocks noGrp="1" noRot="1" noChangeAspect="1" noTextEdit="1"/>
          </p:cNvSpPr>
          <p:nvPr>
            <p:ph type="sldImg"/>
          </p:nvPr>
        </p:nvSpPr>
        <p:spPr>
          <a:ln/>
        </p:spPr>
      </p:sp>
      <p:sp>
        <p:nvSpPr>
          <p:cNvPr id="14339" name="Pastabų vietos rezervavimo ženkl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14340" name="Skaidrės numerio vietos rezervavimo ženkla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A9F498-2128-46F8-BA8E-979D0A3E8E91}" type="slidenum">
              <a:rPr lang="lt-LT" altLang="lt-LT" smtClean="0">
                <a:latin typeface="Century Schoolbook" panose="02040604050505020304" pitchFamily="18" charset="0"/>
              </a:rPr>
              <a:pPr fontAlgn="base">
                <a:spcBef>
                  <a:spcPct val="0"/>
                </a:spcBef>
                <a:spcAft>
                  <a:spcPct val="0"/>
                </a:spcAft>
              </a:pPr>
              <a:t>4</a:t>
            </a:fld>
            <a:endParaRPr lang="lt-LT" altLang="lt-LT">
              <a:latin typeface="Century Schoolbook" panose="02040604050505020304" pitchFamily="18" charset="0"/>
            </a:endParaRPr>
          </a:p>
        </p:txBody>
      </p:sp>
    </p:spTree>
    <p:extLst>
      <p:ext uri="{BB962C8B-B14F-4D97-AF65-F5344CB8AC3E}">
        <p14:creationId xmlns:p14="http://schemas.microsoft.com/office/powerpoint/2010/main" val="77416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F4DE1A9-25DA-4F10-9B14-38FCF1D15C7D}" type="slidenum">
              <a:rPr lang="lt-LT" altLang="lt-LT" smtClean="0">
                <a:latin typeface="Century Schoolbook" panose="02040604050505020304" pitchFamily="18" charset="0"/>
                <a:cs typeface="Arial" panose="020B0604020202020204" pitchFamily="34" charset="0"/>
              </a:rPr>
              <a:pPr fontAlgn="base">
                <a:spcBef>
                  <a:spcPct val="0"/>
                </a:spcBef>
                <a:spcAft>
                  <a:spcPct val="0"/>
                </a:spcAft>
              </a:pPr>
              <a:t>5</a:t>
            </a:fld>
            <a:endParaRPr lang="lt-LT" altLang="lt-LT">
              <a:latin typeface="Century Schoolbook" panose="02040604050505020304" pitchFamily="18" charset="0"/>
              <a:cs typeface="Arial" panose="020B0604020202020204" pitchFamily="34" charset="0"/>
            </a:endParaRPr>
          </a:p>
        </p:txBody>
      </p:sp>
    </p:spTree>
    <p:extLst>
      <p:ext uri="{BB962C8B-B14F-4D97-AF65-F5344CB8AC3E}">
        <p14:creationId xmlns:p14="http://schemas.microsoft.com/office/powerpoint/2010/main" val="73619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6E0C8B7-A4D5-4FDE-A8A1-A736256F6755}" type="slidenum">
              <a:rPr lang="lt-LT" altLang="lt-LT" smtClean="0">
                <a:latin typeface="Century Schoolbook" panose="02040604050505020304" pitchFamily="18" charset="0"/>
                <a:cs typeface="Arial" panose="020B0604020202020204" pitchFamily="34" charset="0"/>
              </a:rPr>
              <a:pPr fontAlgn="base">
                <a:spcBef>
                  <a:spcPct val="0"/>
                </a:spcBef>
                <a:spcAft>
                  <a:spcPct val="0"/>
                </a:spcAft>
              </a:pPr>
              <a:t>6</a:t>
            </a:fld>
            <a:endParaRPr lang="lt-LT" altLang="lt-LT">
              <a:latin typeface="Century Schoolbook" panose="02040604050505020304" pitchFamily="18" charset="0"/>
              <a:cs typeface="Arial" panose="020B0604020202020204" pitchFamily="34" charset="0"/>
            </a:endParaRPr>
          </a:p>
        </p:txBody>
      </p:sp>
    </p:spTree>
    <p:extLst>
      <p:ext uri="{BB962C8B-B14F-4D97-AF65-F5344CB8AC3E}">
        <p14:creationId xmlns:p14="http://schemas.microsoft.com/office/powerpoint/2010/main" val="192131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kaidrės vaizdo vietos rezervavimo ženklas 1"/>
          <p:cNvSpPr>
            <a:spLocks noGrp="1" noRot="1" noChangeAspect="1" noTextEdit="1"/>
          </p:cNvSpPr>
          <p:nvPr>
            <p:ph type="sldImg"/>
          </p:nvPr>
        </p:nvSpPr>
        <p:spPr>
          <a:ln/>
        </p:spPr>
      </p:sp>
      <p:sp>
        <p:nvSpPr>
          <p:cNvPr id="20483" name="Pastabų vietos rezervavimo ženkl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20484" name="Skaidrės numerio vietos rezervavimo ženkla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BEEADCE-1441-48D9-A83F-E2545322ED47}" type="slidenum">
              <a:rPr lang="lt-LT" altLang="lt-LT" smtClean="0">
                <a:latin typeface="Century Schoolbook" panose="02040604050505020304" pitchFamily="18" charset="0"/>
              </a:rPr>
              <a:pPr fontAlgn="base">
                <a:spcBef>
                  <a:spcPct val="0"/>
                </a:spcBef>
                <a:spcAft>
                  <a:spcPct val="0"/>
                </a:spcAft>
              </a:pPr>
              <a:t>7</a:t>
            </a:fld>
            <a:endParaRPr lang="lt-LT" altLang="lt-LT">
              <a:latin typeface="Century Schoolbook" panose="02040604050505020304" pitchFamily="18" charset="0"/>
            </a:endParaRPr>
          </a:p>
        </p:txBody>
      </p:sp>
    </p:spTree>
    <p:extLst>
      <p:ext uri="{BB962C8B-B14F-4D97-AF65-F5344CB8AC3E}">
        <p14:creationId xmlns:p14="http://schemas.microsoft.com/office/powerpoint/2010/main" val="4017924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kaidrės vaizdo vietos rezervavimo ženklas 1"/>
          <p:cNvSpPr>
            <a:spLocks noGrp="1" noRot="1" noChangeAspect="1" noTextEdit="1"/>
          </p:cNvSpPr>
          <p:nvPr>
            <p:ph type="sldImg"/>
          </p:nvPr>
        </p:nvSpPr>
        <p:spPr>
          <a:ln/>
        </p:spPr>
      </p:sp>
      <p:sp>
        <p:nvSpPr>
          <p:cNvPr id="22531" name="Pastabų vietos rezervavimo ženkl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22532" name="Skaidrės numerio vietos rezervavimo ženkla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E110DE9-DDC3-4C36-BE6B-C22F21A92089}" type="slidenum">
              <a:rPr lang="lt-LT" altLang="lt-LT" smtClean="0">
                <a:latin typeface="Century Schoolbook" panose="02040604050505020304" pitchFamily="18" charset="0"/>
              </a:rPr>
              <a:pPr fontAlgn="base">
                <a:spcBef>
                  <a:spcPct val="0"/>
                </a:spcBef>
                <a:spcAft>
                  <a:spcPct val="0"/>
                </a:spcAft>
              </a:pPr>
              <a:t>8</a:t>
            </a:fld>
            <a:endParaRPr lang="lt-LT" altLang="lt-LT">
              <a:latin typeface="Century Schoolbook" panose="02040604050505020304" pitchFamily="18" charset="0"/>
            </a:endParaRPr>
          </a:p>
        </p:txBody>
      </p:sp>
    </p:spTree>
    <p:extLst>
      <p:ext uri="{BB962C8B-B14F-4D97-AF65-F5344CB8AC3E}">
        <p14:creationId xmlns:p14="http://schemas.microsoft.com/office/powerpoint/2010/main" val="1217625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kaidrės vaizdo vietos rezervavimo ženklas 1"/>
          <p:cNvSpPr>
            <a:spLocks noGrp="1" noRot="1" noChangeAspect="1" noTextEdit="1"/>
          </p:cNvSpPr>
          <p:nvPr>
            <p:ph type="sldImg"/>
          </p:nvPr>
        </p:nvSpPr>
        <p:spPr>
          <a:ln/>
        </p:spPr>
      </p:sp>
      <p:sp>
        <p:nvSpPr>
          <p:cNvPr id="24579" name="Pastabų vietos rezervavimo ženkl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lt-LT"/>
          </a:p>
        </p:txBody>
      </p:sp>
      <p:sp>
        <p:nvSpPr>
          <p:cNvPr id="24580" name="Skaidrės numerio vietos rezervavimo ženkla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C6F9435-5DC8-45B9-B49F-3DFC790AF6C2}" type="slidenum">
              <a:rPr lang="lt-LT" altLang="lt-LT" smtClean="0">
                <a:latin typeface="Century Schoolbook" panose="02040604050505020304" pitchFamily="18" charset="0"/>
              </a:rPr>
              <a:pPr fontAlgn="base">
                <a:spcBef>
                  <a:spcPct val="0"/>
                </a:spcBef>
                <a:spcAft>
                  <a:spcPct val="0"/>
                </a:spcAft>
              </a:pPr>
              <a:t>9</a:t>
            </a:fld>
            <a:endParaRPr lang="lt-LT" altLang="lt-LT">
              <a:latin typeface="Century Schoolbook" panose="02040604050505020304" pitchFamily="18" charset="0"/>
            </a:endParaRPr>
          </a:p>
        </p:txBody>
      </p:sp>
    </p:spTree>
    <p:extLst>
      <p:ext uri="{BB962C8B-B14F-4D97-AF65-F5344CB8AC3E}">
        <p14:creationId xmlns:p14="http://schemas.microsoft.com/office/powerpoint/2010/main" val="1204516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143000" y="1122363"/>
            <a:ext cx="6858000" cy="2387600"/>
          </a:xfrm>
        </p:spPr>
        <p:txBody>
          <a:bodyPr anchor="b"/>
          <a:lstStyle>
            <a:lvl1pPr algn="ctr">
              <a:defRPr sz="4500"/>
            </a:lvl1pPr>
          </a:lstStyle>
          <a:p>
            <a:r>
              <a:rPr lang="lt-LT"/>
              <a:t>Spustelėję redag. ruoš. pavad. stilių</a:t>
            </a:r>
          </a:p>
        </p:txBody>
      </p:sp>
      <p:sp>
        <p:nvSpPr>
          <p:cNvPr id="3" name="Antrinis pavadinimas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lt-LT"/>
              <a:t>Spustelėkite norėdami redaguoti šablono paantraštės stilių</a:t>
            </a:r>
          </a:p>
        </p:txBody>
      </p:sp>
      <p:sp>
        <p:nvSpPr>
          <p:cNvPr id="4" name="Datos vietos rezervavimo ženklas 3"/>
          <p:cNvSpPr>
            <a:spLocks noGrp="1"/>
          </p:cNvSpPr>
          <p:nvPr>
            <p:ph type="dt" sz="half" idx="10"/>
          </p:nvPr>
        </p:nvSpPr>
        <p:spPr/>
        <p:txBody>
          <a:bodyPr/>
          <a:lstStyle>
            <a:lvl1pPr>
              <a:defRPr/>
            </a:lvl1pPr>
          </a:lstStyle>
          <a:p>
            <a:pPr>
              <a:defRPr/>
            </a:pPr>
            <a:fld id="{ECE476AE-E058-49FA-85EE-A9595479612F}" type="datetimeFigureOut">
              <a:rPr lang="lt-LT"/>
              <a:pPr>
                <a:defRPr/>
              </a:pPr>
              <a:t>2016.08.31</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A0DCB9ED-9A29-48CC-9AD7-D3187A8EC4C4}" type="slidenum">
              <a:rPr lang="lt-LT" altLang="lt-LT"/>
              <a:pPr>
                <a:defRPr/>
              </a:pPr>
              <a:t>‹#›</a:t>
            </a:fld>
            <a:endParaRPr lang="lt-LT" altLang="lt-LT"/>
          </a:p>
        </p:txBody>
      </p:sp>
    </p:spTree>
    <p:extLst>
      <p:ext uri="{BB962C8B-B14F-4D97-AF65-F5344CB8AC3E}">
        <p14:creationId xmlns:p14="http://schemas.microsoft.com/office/powerpoint/2010/main" val="338072568"/>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lvl1pPr>
              <a:defRPr/>
            </a:lvl1pPr>
          </a:lstStyle>
          <a:p>
            <a:pPr>
              <a:defRPr/>
            </a:pPr>
            <a:fld id="{BA2C6423-F426-4725-90DF-DDB680C131DE}" type="datetimeFigureOut">
              <a:rPr lang="lt-LT"/>
              <a:pPr>
                <a:defRPr/>
              </a:pPr>
              <a:t>2016.08.31</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F87A3153-1A41-43AC-8431-8E7A6469F6B4}" type="slidenum">
              <a:rPr lang="lt-LT" altLang="lt-LT"/>
              <a:pPr>
                <a:defRPr/>
              </a:pPr>
              <a:t>‹#›</a:t>
            </a:fld>
            <a:endParaRPr lang="lt-LT" altLang="lt-LT"/>
          </a:p>
        </p:txBody>
      </p:sp>
    </p:spTree>
    <p:extLst>
      <p:ext uri="{BB962C8B-B14F-4D97-AF65-F5344CB8AC3E}">
        <p14:creationId xmlns:p14="http://schemas.microsoft.com/office/powerpoint/2010/main" val="2271104798"/>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543675" y="365125"/>
            <a:ext cx="1971675" cy="581183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628650" y="365125"/>
            <a:ext cx="5800725" cy="5811838"/>
          </a:xfrm>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lvl1pPr>
              <a:defRPr/>
            </a:lvl1pPr>
          </a:lstStyle>
          <a:p>
            <a:pPr>
              <a:defRPr/>
            </a:pPr>
            <a:fld id="{F4EDE1B2-5B32-410B-B220-F6A545304570}" type="datetimeFigureOut">
              <a:rPr lang="lt-LT"/>
              <a:pPr>
                <a:defRPr/>
              </a:pPr>
              <a:t>2016.08.31</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2B205724-BDF6-4F97-980F-6A8B89ADF835}" type="slidenum">
              <a:rPr lang="lt-LT" altLang="lt-LT"/>
              <a:pPr>
                <a:defRPr/>
              </a:pPr>
              <a:t>‹#›</a:t>
            </a:fld>
            <a:endParaRPr lang="lt-LT" altLang="lt-LT"/>
          </a:p>
        </p:txBody>
      </p:sp>
    </p:spTree>
    <p:extLst>
      <p:ext uri="{BB962C8B-B14F-4D97-AF65-F5344CB8AC3E}">
        <p14:creationId xmlns:p14="http://schemas.microsoft.com/office/powerpoint/2010/main" val="3818269473"/>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lvl1pPr>
              <a:defRPr/>
            </a:lvl1pPr>
          </a:lstStyle>
          <a:p>
            <a:pPr>
              <a:defRPr/>
            </a:pPr>
            <a:fld id="{20CA7F0E-804F-4233-B7E9-EF6096A8AFE1}" type="datetimeFigureOut">
              <a:rPr lang="lt-LT"/>
              <a:pPr>
                <a:defRPr/>
              </a:pPr>
              <a:t>2016.08.31</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E4456953-5A99-4418-BF70-1C0E4361F478}" type="slidenum">
              <a:rPr lang="lt-LT" altLang="lt-LT"/>
              <a:pPr>
                <a:defRPr/>
              </a:pPr>
              <a:t>‹#›</a:t>
            </a:fld>
            <a:endParaRPr lang="lt-LT" altLang="lt-LT"/>
          </a:p>
        </p:txBody>
      </p:sp>
    </p:spTree>
    <p:extLst>
      <p:ext uri="{BB962C8B-B14F-4D97-AF65-F5344CB8AC3E}">
        <p14:creationId xmlns:p14="http://schemas.microsoft.com/office/powerpoint/2010/main" val="515019740"/>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623888" y="1709739"/>
            <a:ext cx="7886700" cy="2852737"/>
          </a:xfrm>
        </p:spPr>
        <p:txBody>
          <a:bodyPr anchor="b"/>
          <a:lstStyle>
            <a:lvl1pPr>
              <a:defRPr sz="4500"/>
            </a:lvl1pPr>
          </a:lstStyle>
          <a:p>
            <a:r>
              <a:rPr lang="lt-LT"/>
              <a:t>Spustelėję redag. ruoš. pavad. stilių</a:t>
            </a:r>
          </a:p>
        </p:txBody>
      </p:sp>
      <p:sp>
        <p:nvSpPr>
          <p:cNvPr id="3" name="Teksto vietos rezervavimo ženklas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lt-LT"/>
              <a:t>Redaguoti šablono teksto stilius</a:t>
            </a:r>
          </a:p>
        </p:txBody>
      </p:sp>
      <p:sp>
        <p:nvSpPr>
          <p:cNvPr id="4" name="Datos vietos rezervavimo ženklas 3"/>
          <p:cNvSpPr>
            <a:spLocks noGrp="1"/>
          </p:cNvSpPr>
          <p:nvPr>
            <p:ph type="dt" sz="half" idx="10"/>
          </p:nvPr>
        </p:nvSpPr>
        <p:spPr/>
        <p:txBody>
          <a:bodyPr/>
          <a:lstStyle>
            <a:lvl1pPr>
              <a:defRPr/>
            </a:lvl1pPr>
          </a:lstStyle>
          <a:p>
            <a:pPr>
              <a:defRPr/>
            </a:pPr>
            <a:fld id="{A259F7E5-312B-457F-AAE8-068C73094B4B}" type="datetimeFigureOut">
              <a:rPr lang="lt-LT"/>
              <a:pPr>
                <a:defRPr/>
              </a:pPr>
              <a:t>2016.08.31</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990E5FA6-911B-4B4F-AE16-1B19FE37A791}" type="slidenum">
              <a:rPr lang="lt-LT" altLang="lt-LT"/>
              <a:pPr>
                <a:defRPr/>
              </a:pPr>
              <a:t>‹#›</a:t>
            </a:fld>
            <a:endParaRPr lang="lt-LT" altLang="lt-LT"/>
          </a:p>
        </p:txBody>
      </p:sp>
    </p:spTree>
    <p:extLst>
      <p:ext uri="{BB962C8B-B14F-4D97-AF65-F5344CB8AC3E}">
        <p14:creationId xmlns:p14="http://schemas.microsoft.com/office/powerpoint/2010/main" val="468787825"/>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628650" y="1825625"/>
            <a:ext cx="3886200" cy="435133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p:cNvSpPr>
            <a:spLocks noGrp="1"/>
          </p:cNvSpPr>
          <p:nvPr>
            <p:ph sz="half" idx="2"/>
          </p:nvPr>
        </p:nvSpPr>
        <p:spPr>
          <a:xfrm>
            <a:off x="4629150" y="1825625"/>
            <a:ext cx="3886200" cy="435133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3"/>
          <p:cNvSpPr>
            <a:spLocks noGrp="1"/>
          </p:cNvSpPr>
          <p:nvPr>
            <p:ph type="dt" sz="half" idx="10"/>
          </p:nvPr>
        </p:nvSpPr>
        <p:spPr/>
        <p:txBody>
          <a:bodyPr/>
          <a:lstStyle>
            <a:lvl1pPr>
              <a:defRPr/>
            </a:lvl1pPr>
          </a:lstStyle>
          <a:p>
            <a:pPr>
              <a:defRPr/>
            </a:pPr>
            <a:fld id="{D0C2882C-ABA2-43AD-80F3-F3B8F1912AA4}" type="datetimeFigureOut">
              <a:rPr lang="lt-LT"/>
              <a:pPr>
                <a:defRPr/>
              </a:pPr>
              <a:t>2016.08.31</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AB73596C-C1F4-4A7A-9A36-CD8317BEA840}" type="slidenum">
              <a:rPr lang="lt-LT" altLang="lt-LT"/>
              <a:pPr>
                <a:defRPr/>
              </a:pPr>
              <a:t>‹#›</a:t>
            </a:fld>
            <a:endParaRPr lang="lt-LT" altLang="lt-LT"/>
          </a:p>
        </p:txBody>
      </p:sp>
    </p:spTree>
    <p:extLst>
      <p:ext uri="{BB962C8B-B14F-4D97-AF65-F5344CB8AC3E}">
        <p14:creationId xmlns:p14="http://schemas.microsoft.com/office/powerpoint/2010/main" val="2390398717"/>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629841" y="365126"/>
            <a:ext cx="7886700" cy="1325563"/>
          </a:xfrm>
        </p:spPr>
        <p:txBody>
          <a:bodyPr/>
          <a:lstStyle/>
          <a:p>
            <a:r>
              <a:rPr lang="lt-LT"/>
              <a:t>Spustelėję redag. ruoš. pavad. stilių</a:t>
            </a:r>
          </a:p>
        </p:txBody>
      </p:sp>
      <p:sp>
        <p:nvSpPr>
          <p:cNvPr id="3" name="Teksto vietos rezervavimo ženklas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t-LT"/>
              <a:t>Redaguoti šablono teksto stilius</a:t>
            </a:r>
          </a:p>
        </p:txBody>
      </p:sp>
      <p:sp>
        <p:nvSpPr>
          <p:cNvPr id="4" name="Turinio vietos rezervavimo ženklas 3"/>
          <p:cNvSpPr>
            <a:spLocks noGrp="1"/>
          </p:cNvSpPr>
          <p:nvPr>
            <p:ph sz="half" idx="2"/>
          </p:nvPr>
        </p:nvSpPr>
        <p:spPr>
          <a:xfrm>
            <a:off x="629842" y="2505075"/>
            <a:ext cx="3868340"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t-LT"/>
              <a:t>Redaguoti šablono teksto stilius</a:t>
            </a:r>
          </a:p>
        </p:txBody>
      </p:sp>
      <p:sp>
        <p:nvSpPr>
          <p:cNvPr id="6" name="Turinio vietos rezervavimo ženklas 5"/>
          <p:cNvSpPr>
            <a:spLocks noGrp="1"/>
          </p:cNvSpPr>
          <p:nvPr>
            <p:ph sz="quarter" idx="4"/>
          </p:nvPr>
        </p:nvSpPr>
        <p:spPr>
          <a:xfrm>
            <a:off x="4629150" y="2505075"/>
            <a:ext cx="3887391"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3"/>
          <p:cNvSpPr>
            <a:spLocks noGrp="1"/>
          </p:cNvSpPr>
          <p:nvPr>
            <p:ph type="dt" sz="half" idx="10"/>
          </p:nvPr>
        </p:nvSpPr>
        <p:spPr/>
        <p:txBody>
          <a:bodyPr/>
          <a:lstStyle>
            <a:lvl1pPr>
              <a:defRPr/>
            </a:lvl1pPr>
          </a:lstStyle>
          <a:p>
            <a:pPr>
              <a:defRPr/>
            </a:pPr>
            <a:fld id="{BF7238AB-1588-4A62-BAD0-0B2D7909E6F3}" type="datetimeFigureOut">
              <a:rPr lang="lt-LT"/>
              <a:pPr>
                <a:defRPr/>
              </a:pPr>
              <a:t>2016.08.31</a:t>
            </a:fld>
            <a:endParaRPr lang="lt-LT"/>
          </a:p>
        </p:txBody>
      </p:sp>
      <p:sp>
        <p:nvSpPr>
          <p:cNvPr id="8" name="Poraštės vietos rezervavimo ženklas 4"/>
          <p:cNvSpPr>
            <a:spLocks noGrp="1"/>
          </p:cNvSpPr>
          <p:nvPr>
            <p:ph type="ftr" sz="quarter" idx="11"/>
          </p:nvPr>
        </p:nvSpPr>
        <p:spPr/>
        <p:txBody>
          <a:bodyPr/>
          <a:lstStyle>
            <a:lvl1pPr>
              <a:defRPr/>
            </a:lvl1pPr>
          </a:lstStyle>
          <a:p>
            <a:pPr>
              <a:defRPr/>
            </a:pPr>
            <a:endParaRPr lang="lt-LT"/>
          </a:p>
        </p:txBody>
      </p:sp>
      <p:sp>
        <p:nvSpPr>
          <p:cNvPr id="9" name="Skaidrės numerio vietos rezervavimo ženklas 5"/>
          <p:cNvSpPr>
            <a:spLocks noGrp="1"/>
          </p:cNvSpPr>
          <p:nvPr>
            <p:ph type="sldNum" sz="quarter" idx="12"/>
          </p:nvPr>
        </p:nvSpPr>
        <p:spPr/>
        <p:txBody>
          <a:bodyPr/>
          <a:lstStyle>
            <a:lvl1pPr>
              <a:defRPr/>
            </a:lvl1pPr>
          </a:lstStyle>
          <a:p>
            <a:pPr>
              <a:defRPr/>
            </a:pPr>
            <a:fld id="{5430E61A-B507-4740-96A4-2E406CEEB796}" type="slidenum">
              <a:rPr lang="lt-LT" altLang="lt-LT"/>
              <a:pPr>
                <a:defRPr/>
              </a:pPr>
              <a:t>‹#›</a:t>
            </a:fld>
            <a:endParaRPr lang="lt-LT" altLang="lt-LT"/>
          </a:p>
        </p:txBody>
      </p:sp>
    </p:spTree>
    <p:extLst>
      <p:ext uri="{BB962C8B-B14F-4D97-AF65-F5344CB8AC3E}">
        <p14:creationId xmlns:p14="http://schemas.microsoft.com/office/powerpoint/2010/main" val="69984918"/>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Datos vietos rezervavimo ženklas 3"/>
          <p:cNvSpPr>
            <a:spLocks noGrp="1"/>
          </p:cNvSpPr>
          <p:nvPr>
            <p:ph type="dt" sz="half" idx="10"/>
          </p:nvPr>
        </p:nvSpPr>
        <p:spPr/>
        <p:txBody>
          <a:bodyPr/>
          <a:lstStyle>
            <a:lvl1pPr>
              <a:defRPr/>
            </a:lvl1pPr>
          </a:lstStyle>
          <a:p>
            <a:pPr>
              <a:defRPr/>
            </a:pPr>
            <a:fld id="{4C766897-DAF3-48B8-94B2-E3035E433E84}" type="datetimeFigureOut">
              <a:rPr lang="lt-LT"/>
              <a:pPr>
                <a:defRPr/>
              </a:pPr>
              <a:t>2016.08.31</a:t>
            </a:fld>
            <a:endParaRPr lang="lt-LT"/>
          </a:p>
        </p:txBody>
      </p:sp>
      <p:sp>
        <p:nvSpPr>
          <p:cNvPr id="4" name="Poraštės vietos rezervavimo ženklas 4"/>
          <p:cNvSpPr>
            <a:spLocks noGrp="1"/>
          </p:cNvSpPr>
          <p:nvPr>
            <p:ph type="ftr" sz="quarter" idx="11"/>
          </p:nvPr>
        </p:nvSpPr>
        <p:spPr/>
        <p:txBody>
          <a:bodyPr/>
          <a:lstStyle>
            <a:lvl1pPr>
              <a:defRPr/>
            </a:lvl1pPr>
          </a:lstStyle>
          <a:p>
            <a:pPr>
              <a:defRPr/>
            </a:pPr>
            <a:endParaRPr lang="lt-LT"/>
          </a:p>
        </p:txBody>
      </p:sp>
      <p:sp>
        <p:nvSpPr>
          <p:cNvPr id="5" name="Skaidrės numerio vietos rezervavimo ženklas 5"/>
          <p:cNvSpPr>
            <a:spLocks noGrp="1"/>
          </p:cNvSpPr>
          <p:nvPr>
            <p:ph type="sldNum" sz="quarter" idx="12"/>
          </p:nvPr>
        </p:nvSpPr>
        <p:spPr/>
        <p:txBody>
          <a:bodyPr/>
          <a:lstStyle>
            <a:lvl1pPr>
              <a:defRPr/>
            </a:lvl1pPr>
          </a:lstStyle>
          <a:p>
            <a:pPr>
              <a:defRPr/>
            </a:pPr>
            <a:fld id="{B71AD767-BF01-4478-9EB5-56061D357335}" type="slidenum">
              <a:rPr lang="lt-LT" altLang="lt-LT"/>
              <a:pPr>
                <a:defRPr/>
              </a:pPr>
              <a:t>‹#›</a:t>
            </a:fld>
            <a:endParaRPr lang="lt-LT" altLang="lt-LT"/>
          </a:p>
        </p:txBody>
      </p:sp>
    </p:spTree>
    <p:extLst>
      <p:ext uri="{BB962C8B-B14F-4D97-AF65-F5344CB8AC3E}">
        <p14:creationId xmlns:p14="http://schemas.microsoft.com/office/powerpoint/2010/main" val="1164684520"/>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3"/>
          <p:cNvSpPr>
            <a:spLocks noGrp="1"/>
          </p:cNvSpPr>
          <p:nvPr>
            <p:ph type="dt" sz="half" idx="10"/>
          </p:nvPr>
        </p:nvSpPr>
        <p:spPr/>
        <p:txBody>
          <a:bodyPr/>
          <a:lstStyle>
            <a:lvl1pPr>
              <a:defRPr/>
            </a:lvl1pPr>
          </a:lstStyle>
          <a:p>
            <a:pPr>
              <a:defRPr/>
            </a:pPr>
            <a:fld id="{E5D8F897-22AE-4718-A975-619E04956E26}" type="datetimeFigureOut">
              <a:rPr lang="lt-LT"/>
              <a:pPr>
                <a:defRPr/>
              </a:pPr>
              <a:t>2016.08.31</a:t>
            </a:fld>
            <a:endParaRPr lang="lt-LT"/>
          </a:p>
        </p:txBody>
      </p:sp>
      <p:sp>
        <p:nvSpPr>
          <p:cNvPr id="3" name="Poraštės vietos rezervavimo ženklas 4"/>
          <p:cNvSpPr>
            <a:spLocks noGrp="1"/>
          </p:cNvSpPr>
          <p:nvPr>
            <p:ph type="ftr" sz="quarter" idx="11"/>
          </p:nvPr>
        </p:nvSpPr>
        <p:spPr/>
        <p:txBody>
          <a:bodyPr/>
          <a:lstStyle>
            <a:lvl1pPr>
              <a:defRPr/>
            </a:lvl1pPr>
          </a:lstStyle>
          <a:p>
            <a:pPr>
              <a:defRPr/>
            </a:pPr>
            <a:endParaRPr lang="lt-LT"/>
          </a:p>
        </p:txBody>
      </p:sp>
      <p:sp>
        <p:nvSpPr>
          <p:cNvPr id="4" name="Skaidrės numerio vietos rezervavimo ženklas 5"/>
          <p:cNvSpPr>
            <a:spLocks noGrp="1"/>
          </p:cNvSpPr>
          <p:nvPr>
            <p:ph type="sldNum" sz="quarter" idx="12"/>
          </p:nvPr>
        </p:nvSpPr>
        <p:spPr/>
        <p:txBody>
          <a:bodyPr/>
          <a:lstStyle>
            <a:lvl1pPr>
              <a:defRPr/>
            </a:lvl1pPr>
          </a:lstStyle>
          <a:p>
            <a:pPr>
              <a:defRPr/>
            </a:pPr>
            <a:fld id="{B69169E3-E91C-4D83-B302-E9002D338AD6}" type="slidenum">
              <a:rPr lang="lt-LT" altLang="lt-LT"/>
              <a:pPr>
                <a:defRPr/>
              </a:pPr>
              <a:t>‹#›</a:t>
            </a:fld>
            <a:endParaRPr lang="lt-LT" altLang="lt-LT"/>
          </a:p>
        </p:txBody>
      </p:sp>
    </p:spTree>
    <p:extLst>
      <p:ext uri="{BB962C8B-B14F-4D97-AF65-F5344CB8AC3E}">
        <p14:creationId xmlns:p14="http://schemas.microsoft.com/office/powerpoint/2010/main" val="544134111"/>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629841" y="457200"/>
            <a:ext cx="2949178" cy="1600200"/>
          </a:xfrm>
        </p:spPr>
        <p:txBody>
          <a:bodyPr anchor="b"/>
          <a:lstStyle>
            <a:lvl1pPr>
              <a:defRPr sz="2400"/>
            </a:lvl1pPr>
          </a:lstStyle>
          <a:p>
            <a:r>
              <a:rPr lang="lt-LT"/>
              <a:t>Spustelėję redag. ruoš. pavad. stilių</a:t>
            </a:r>
          </a:p>
        </p:txBody>
      </p:sp>
      <p:sp>
        <p:nvSpPr>
          <p:cNvPr id="3" name="Turinio vietos rezervavimo ženklas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t-LT"/>
              <a:t>Redaguoti šablono teksto stilius</a:t>
            </a:r>
          </a:p>
        </p:txBody>
      </p:sp>
      <p:sp>
        <p:nvSpPr>
          <p:cNvPr id="5" name="Datos vietos rezervavimo ženklas 3"/>
          <p:cNvSpPr>
            <a:spLocks noGrp="1"/>
          </p:cNvSpPr>
          <p:nvPr>
            <p:ph type="dt" sz="half" idx="10"/>
          </p:nvPr>
        </p:nvSpPr>
        <p:spPr/>
        <p:txBody>
          <a:bodyPr/>
          <a:lstStyle>
            <a:lvl1pPr>
              <a:defRPr/>
            </a:lvl1pPr>
          </a:lstStyle>
          <a:p>
            <a:pPr>
              <a:defRPr/>
            </a:pPr>
            <a:fld id="{48031E5F-0E2B-4A58-95C3-B5AC8595FC8D}" type="datetimeFigureOut">
              <a:rPr lang="lt-LT"/>
              <a:pPr>
                <a:defRPr/>
              </a:pPr>
              <a:t>2016.08.31</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C52872E2-5CD2-4C45-9333-AC1B2B351DE5}" type="slidenum">
              <a:rPr lang="lt-LT" altLang="lt-LT"/>
              <a:pPr>
                <a:defRPr/>
              </a:pPr>
              <a:t>‹#›</a:t>
            </a:fld>
            <a:endParaRPr lang="lt-LT" altLang="lt-LT"/>
          </a:p>
        </p:txBody>
      </p:sp>
    </p:spTree>
    <p:extLst>
      <p:ext uri="{BB962C8B-B14F-4D97-AF65-F5344CB8AC3E}">
        <p14:creationId xmlns:p14="http://schemas.microsoft.com/office/powerpoint/2010/main" val="2909956551"/>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629841" y="457200"/>
            <a:ext cx="2949178" cy="1600200"/>
          </a:xfrm>
        </p:spPr>
        <p:txBody>
          <a:bodyPr anchor="b"/>
          <a:lstStyle>
            <a:lvl1pPr>
              <a:defRPr sz="2400"/>
            </a:lvl1pPr>
          </a:lstStyle>
          <a:p>
            <a:r>
              <a:rPr lang="lt-LT"/>
              <a:t>Spustelėję redag. ruoš. pavad. stilių</a:t>
            </a:r>
          </a:p>
        </p:txBody>
      </p:sp>
      <p:sp>
        <p:nvSpPr>
          <p:cNvPr id="3" name="Paveikslėlio vietos rezervavimo ženklas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lt-LT" noProof="0"/>
          </a:p>
        </p:txBody>
      </p:sp>
      <p:sp>
        <p:nvSpPr>
          <p:cNvPr id="4" name="Teksto vietos rezervavimo ženkla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t-LT"/>
              <a:t>Redaguoti šablono teksto stilius</a:t>
            </a:r>
          </a:p>
        </p:txBody>
      </p:sp>
      <p:sp>
        <p:nvSpPr>
          <p:cNvPr id="5" name="Datos vietos rezervavimo ženklas 3"/>
          <p:cNvSpPr>
            <a:spLocks noGrp="1"/>
          </p:cNvSpPr>
          <p:nvPr>
            <p:ph type="dt" sz="half" idx="10"/>
          </p:nvPr>
        </p:nvSpPr>
        <p:spPr/>
        <p:txBody>
          <a:bodyPr/>
          <a:lstStyle>
            <a:lvl1pPr>
              <a:defRPr/>
            </a:lvl1pPr>
          </a:lstStyle>
          <a:p>
            <a:pPr>
              <a:defRPr/>
            </a:pPr>
            <a:fld id="{69E9A753-030A-41AE-A4AB-C4F58D74F850}" type="datetimeFigureOut">
              <a:rPr lang="lt-LT"/>
              <a:pPr>
                <a:defRPr/>
              </a:pPr>
              <a:t>2016.08.31</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D58C29D5-C0E1-4650-A838-DD031548C2F1}" type="slidenum">
              <a:rPr lang="lt-LT" altLang="lt-LT"/>
              <a:pPr>
                <a:defRPr/>
              </a:pPr>
              <a:t>‹#›</a:t>
            </a:fld>
            <a:endParaRPr lang="lt-LT" altLang="lt-LT"/>
          </a:p>
        </p:txBody>
      </p:sp>
    </p:spTree>
    <p:extLst>
      <p:ext uri="{BB962C8B-B14F-4D97-AF65-F5344CB8AC3E}">
        <p14:creationId xmlns:p14="http://schemas.microsoft.com/office/powerpoint/2010/main" val="1775874117"/>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avadinimo vietos rezervavimo ženklas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t-LT" altLang="lt-LT"/>
              <a:t>Spustelėję redag. ruoš. pavad. stilių</a:t>
            </a:r>
          </a:p>
        </p:txBody>
      </p:sp>
      <p:sp>
        <p:nvSpPr>
          <p:cNvPr id="1027" name="Teksto vietos rezervavimo ženklas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t-LT" altLang="lt-LT"/>
              <a:t>Redaguoti šablono teksto stilius</a:t>
            </a:r>
          </a:p>
          <a:p>
            <a:pPr lvl="1"/>
            <a:r>
              <a:rPr lang="lt-LT" altLang="lt-LT"/>
              <a:t>Antras lygis</a:t>
            </a:r>
          </a:p>
          <a:p>
            <a:pPr lvl="2"/>
            <a:r>
              <a:rPr lang="lt-LT" altLang="lt-LT"/>
              <a:t>Trečias lygis</a:t>
            </a:r>
          </a:p>
          <a:p>
            <a:pPr lvl="3"/>
            <a:r>
              <a:rPr lang="lt-LT" altLang="lt-LT"/>
              <a:t>Ketvirtas lygis</a:t>
            </a:r>
          </a:p>
          <a:p>
            <a:pPr lvl="4"/>
            <a:r>
              <a:rPr lang="lt-LT" altLang="lt-LT"/>
              <a:t>Penktas lygis</a:t>
            </a:r>
          </a:p>
        </p:txBody>
      </p:sp>
      <p:sp>
        <p:nvSpPr>
          <p:cNvPr id="4" name="Datos vietos rezervavimo ženklas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A94E71DD-99C7-4FDC-9B06-0A3DC00734D3}" type="datetimeFigureOut">
              <a:rPr lang="lt-LT"/>
              <a:pPr>
                <a:defRPr/>
              </a:pPr>
              <a:t>2016.08.31</a:t>
            </a:fld>
            <a:endParaRPr lang="lt-LT"/>
          </a:p>
        </p:txBody>
      </p:sp>
      <p:sp>
        <p:nvSpPr>
          <p:cNvPr id="5" name="Poraštės vietos rezervavimo ženklas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lt-LT"/>
          </a:p>
        </p:txBody>
      </p:sp>
      <p:sp>
        <p:nvSpPr>
          <p:cNvPr id="6" name="Skaidrės numerio vietos rezervavimo ženklas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B4DBE043-C2DD-4960-8E0D-E973E0C5A585}" type="slidenum">
              <a:rPr lang="lt-LT" altLang="lt-LT"/>
              <a:pPr>
                <a:defRPr/>
              </a:pPr>
              <a:t>‹#›</a:t>
            </a:fld>
            <a:endParaRPr lang="lt-LT" altLang="lt-LT"/>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spd="med">
    <p:fade thruBlk="1"/>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lt-L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eg"/><Relationship Id="rId7" Type="http://schemas.openxmlformats.org/officeDocument/2006/relationships/hyperlink" Target="http://educationequals.com/getting-your-kids-motivated-for-the-new-school-yea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schoolthemes.org/" TargetMode="External"/><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323850" y="1484313"/>
            <a:ext cx="7343775" cy="1893887"/>
          </a:xfrm>
        </p:spPr>
        <p:txBody>
          <a:bodyPr>
            <a:normAutofit/>
          </a:bodyPr>
          <a:lstStyle/>
          <a:p>
            <a:pPr eaLnBrk="1" fontAlgn="auto" hangingPunct="1">
              <a:spcAft>
                <a:spcPts val="0"/>
              </a:spcAft>
              <a:defRPr/>
            </a:pPr>
            <a:r>
              <a:rPr lang="lt-LT" sz="4500" b="1" i="1" dirty="0">
                <a:effectLst>
                  <a:outerShdw blurRad="38100" dist="38100" dir="2700000" algn="tl">
                    <a:srgbClr val="C0C0C0"/>
                  </a:outerShdw>
                </a:effectLst>
              </a:rPr>
              <a:t>„Kai moksleivis nenori: kaip motyvuoti mokinius mokytis"</a:t>
            </a:r>
            <a:endParaRPr lang="lt-LT" sz="4500" b="1" dirty="0">
              <a:effectLst>
                <a:outerShdw blurRad="38100" dist="38100" dir="2700000" algn="tl">
                  <a:srgbClr val="C0C0C0"/>
                </a:outerShdw>
              </a:effectLst>
            </a:endParaRPr>
          </a:p>
        </p:txBody>
      </p:sp>
      <p:sp>
        <p:nvSpPr>
          <p:cNvPr id="2051" name="Rectangle 3"/>
          <p:cNvSpPr>
            <a:spLocks noGrp="1" noChangeArrowheads="1"/>
          </p:cNvSpPr>
          <p:nvPr>
            <p:ph type="subTitle" idx="4294967295"/>
          </p:nvPr>
        </p:nvSpPr>
        <p:spPr>
          <a:xfrm>
            <a:off x="1116013" y="4652963"/>
            <a:ext cx="6172200" cy="1371600"/>
          </a:xfrm>
        </p:spPr>
        <p:txBody>
          <a:bodyPr rtlCol="0">
            <a:normAutofit fontScale="92500" lnSpcReduction="20000"/>
          </a:bodyPr>
          <a:lstStyle/>
          <a:p>
            <a:pPr marL="0" indent="0" algn="r" eaLnBrk="1" fontAlgn="auto" hangingPunct="1">
              <a:lnSpc>
                <a:spcPct val="60000"/>
              </a:lnSpc>
              <a:spcAft>
                <a:spcPts val="0"/>
              </a:spcAft>
              <a:buFontTx/>
              <a:buNone/>
              <a:defRPr/>
            </a:pPr>
            <a:r>
              <a:rPr lang="lt-LT" sz="2000" b="1" dirty="0">
                <a:solidFill>
                  <a:schemeClr val="tx2"/>
                </a:solidFill>
                <a:effectLst>
                  <a:outerShdw blurRad="38100" dist="38100" dir="2700000" algn="tl">
                    <a:srgbClr val="C0C0C0"/>
                  </a:outerShdw>
                </a:effectLst>
              </a:rPr>
              <a:t>Lauryno Stuokos-Gucevičiaus gimnazija</a:t>
            </a:r>
          </a:p>
          <a:p>
            <a:pPr marL="0" indent="0" algn="r" eaLnBrk="1" fontAlgn="auto" hangingPunct="1">
              <a:lnSpc>
                <a:spcPct val="60000"/>
              </a:lnSpc>
              <a:spcAft>
                <a:spcPts val="0"/>
              </a:spcAft>
              <a:buFontTx/>
              <a:buNone/>
              <a:defRPr/>
            </a:pPr>
            <a:r>
              <a:rPr lang="lt-LT" sz="2000" b="1" dirty="0">
                <a:solidFill>
                  <a:schemeClr val="tx2"/>
                </a:solidFill>
                <a:effectLst>
                  <a:outerShdw blurRad="38100" dist="38100" dir="2700000" algn="tl">
                    <a:srgbClr val="C0C0C0"/>
                  </a:outerShdw>
                </a:effectLst>
              </a:rPr>
              <a:t>Širvintos</a:t>
            </a:r>
          </a:p>
          <a:p>
            <a:pPr marL="0" indent="0" algn="r" eaLnBrk="1" fontAlgn="auto" hangingPunct="1">
              <a:lnSpc>
                <a:spcPct val="60000"/>
              </a:lnSpc>
              <a:spcAft>
                <a:spcPts val="0"/>
              </a:spcAft>
              <a:buFontTx/>
              <a:buNone/>
              <a:defRPr/>
            </a:pPr>
            <a:r>
              <a:rPr lang="en-US" sz="2000" b="1" dirty="0">
                <a:solidFill>
                  <a:schemeClr val="tx2"/>
                </a:solidFill>
                <a:effectLst>
                  <a:outerShdw blurRad="38100" dist="38100" dir="2700000" algn="tl">
                    <a:srgbClr val="C0C0C0"/>
                  </a:outerShdw>
                </a:effectLst>
              </a:rPr>
              <a:t>Evaldas Karmaza</a:t>
            </a:r>
            <a:endParaRPr lang="lt-LT" sz="2000" b="1" dirty="0">
              <a:solidFill>
                <a:schemeClr val="tx2"/>
              </a:solidFill>
              <a:effectLst>
                <a:outerShdw blurRad="38100" dist="38100" dir="2700000" algn="tl">
                  <a:srgbClr val="C0C0C0"/>
                </a:outerShdw>
              </a:effectLst>
            </a:endParaRPr>
          </a:p>
          <a:p>
            <a:pPr marL="0" indent="0" algn="r" eaLnBrk="1" fontAlgn="auto" hangingPunct="1">
              <a:lnSpc>
                <a:spcPct val="60000"/>
              </a:lnSpc>
              <a:spcAft>
                <a:spcPts val="0"/>
              </a:spcAft>
              <a:buFontTx/>
              <a:buNone/>
              <a:defRPr/>
            </a:pPr>
            <a:r>
              <a:rPr lang="lt-LT" sz="2000" b="1" dirty="0" err="1">
                <a:solidFill>
                  <a:schemeClr val="tx2"/>
                </a:solidFill>
                <a:effectLst>
                  <a:outerShdw blurRad="38100" dist="38100" dir="2700000" algn="tl">
                    <a:srgbClr val="C0C0C0"/>
                  </a:outerShdw>
                </a:effectLst>
              </a:rPr>
              <a:t>Evaldas.Karmaza</a:t>
            </a:r>
            <a:r>
              <a:rPr lang="en-GB" sz="2000" b="1" dirty="0">
                <a:solidFill>
                  <a:schemeClr val="tx2"/>
                </a:solidFill>
                <a:effectLst>
                  <a:outerShdw blurRad="38100" dist="38100" dir="2700000" algn="tl">
                    <a:srgbClr val="C0C0C0"/>
                  </a:outerShdw>
                </a:effectLst>
              </a:rPr>
              <a:t>@</a:t>
            </a:r>
            <a:r>
              <a:rPr lang="en-GB" sz="2000" b="1" dirty="0" err="1">
                <a:solidFill>
                  <a:schemeClr val="tx2"/>
                </a:solidFill>
                <a:effectLst>
                  <a:outerShdw blurRad="38100" dist="38100" dir="2700000" algn="tl">
                    <a:srgbClr val="C0C0C0"/>
                  </a:outerShdw>
                </a:effectLst>
              </a:rPr>
              <a:t>eosgrupes.lt</a:t>
            </a:r>
            <a:endParaRPr lang="en-US" sz="2000" b="1" dirty="0">
              <a:solidFill>
                <a:schemeClr val="tx2"/>
              </a:solidFill>
              <a:effectLst>
                <a:outerShdw blurRad="38100" dist="38100" dir="2700000" algn="tl">
                  <a:srgbClr val="C0C0C0"/>
                </a:outerShdw>
              </a:effectLst>
            </a:endParaRPr>
          </a:p>
          <a:p>
            <a:pPr marL="0" indent="0" algn="r" eaLnBrk="1" fontAlgn="auto" hangingPunct="1">
              <a:lnSpc>
                <a:spcPct val="60000"/>
              </a:lnSpc>
              <a:spcAft>
                <a:spcPts val="0"/>
              </a:spcAft>
              <a:buFontTx/>
              <a:buNone/>
              <a:defRPr/>
            </a:pPr>
            <a:r>
              <a:rPr lang="en-US" sz="2000" b="1" dirty="0">
                <a:solidFill>
                  <a:schemeClr val="tx2"/>
                </a:solidFill>
                <a:effectLst>
                  <a:outerShdw blurRad="38100" dist="38100" dir="2700000" algn="tl">
                    <a:srgbClr val="C0C0C0"/>
                  </a:outerShdw>
                </a:effectLst>
              </a:rPr>
              <a:t>V</a:t>
            </a:r>
            <a:r>
              <a:rPr lang="lt-LT" sz="2000" b="1" dirty="0">
                <a:solidFill>
                  <a:schemeClr val="tx2"/>
                </a:solidFill>
                <a:effectLst>
                  <a:outerShdw blurRad="38100" dist="38100" dir="2700000" algn="tl">
                    <a:srgbClr val="C0C0C0"/>
                  </a:outerShdw>
                </a:effectLst>
              </a:rPr>
              <a:t>Į EOS Grupės</a:t>
            </a:r>
          </a:p>
          <a:p>
            <a:pPr marL="0" indent="0" algn="r" eaLnBrk="1" fontAlgn="auto" hangingPunct="1">
              <a:lnSpc>
                <a:spcPct val="60000"/>
              </a:lnSpc>
              <a:spcAft>
                <a:spcPts val="0"/>
              </a:spcAft>
              <a:buFontTx/>
              <a:buNone/>
              <a:defRPr/>
            </a:pPr>
            <a:r>
              <a:rPr lang="lt-LT" sz="2000" b="1" dirty="0">
                <a:solidFill>
                  <a:schemeClr val="tx2"/>
                </a:solidFill>
                <a:effectLst>
                  <a:outerShdw blurRad="38100" dist="38100" dir="2700000" algn="tl">
                    <a:srgbClr val="C0C0C0"/>
                  </a:outerShdw>
                </a:effectLst>
              </a:rPr>
              <a:t>www.eosgrupes.lt</a:t>
            </a: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avadinimas 1"/>
          <p:cNvSpPr>
            <a:spLocks noGrp="1"/>
          </p:cNvSpPr>
          <p:nvPr>
            <p:ph type="title"/>
          </p:nvPr>
        </p:nvSpPr>
        <p:spPr/>
        <p:txBody>
          <a:bodyPr/>
          <a:lstStyle/>
          <a:p>
            <a:pPr eaLnBrk="1" hangingPunct="1"/>
            <a:r>
              <a:rPr lang="lt-LT" altLang="lt-LT"/>
              <a:t>Ką padaryti iki 8 ryto</a:t>
            </a:r>
          </a:p>
        </p:txBody>
      </p:sp>
      <p:sp>
        <p:nvSpPr>
          <p:cNvPr id="3" name="Turinio vietos rezervavimo ženklas 2"/>
          <p:cNvSpPr>
            <a:spLocks noGrp="1"/>
          </p:cNvSpPr>
          <p:nvPr>
            <p:ph idx="1"/>
          </p:nvPr>
        </p:nvSpPr>
        <p:spPr>
          <a:xfrm>
            <a:off x="628650" y="1825625"/>
            <a:ext cx="7886700" cy="4916488"/>
          </a:xfrm>
        </p:spPr>
        <p:txBody>
          <a:bodyPr rtlCol="0">
            <a:normAutofit/>
          </a:bodyPr>
          <a:lstStyle/>
          <a:p>
            <a:pPr eaLnBrk="1" fontAlgn="auto" hangingPunct="1">
              <a:spcAft>
                <a:spcPts val="0"/>
              </a:spcAft>
              <a:defRPr/>
            </a:pPr>
            <a:r>
              <a:rPr lang="lt-LT" dirty="0" err="1"/>
              <a:t>Margaret</a:t>
            </a:r>
            <a:r>
              <a:rPr lang="lt-LT" dirty="0"/>
              <a:t> </a:t>
            </a:r>
            <a:r>
              <a:rPr lang="lt-LT" dirty="0" err="1"/>
              <a:t>Thatcher</a:t>
            </a:r>
            <a:r>
              <a:rPr lang="lt-LT" dirty="0"/>
              <a:t> keldavosi 5 ryto</a:t>
            </a:r>
          </a:p>
          <a:p>
            <a:pPr eaLnBrk="1" fontAlgn="auto" hangingPunct="1">
              <a:spcAft>
                <a:spcPts val="0"/>
              </a:spcAft>
              <a:defRPr/>
            </a:pPr>
            <a:r>
              <a:rPr lang="lt-LT" dirty="0" err="1"/>
              <a:t>Frank</a:t>
            </a:r>
            <a:r>
              <a:rPr lang="lt-LT" dirty="0"/>
              <a:t> </a:t>
            </a:r>
            <a:r>
              <a:rPr lang="lt-LT" dirty="0" err="1"/>
              <a:t>Lloyd</a:t>
            </a:r>
            <a:r>
              <a:rPr lang="lt-LT" dirty="0"/>
              <a:t> </a:t>
            </a:r>
            <a:r>
              <a:rPr lang="lt-LT" dirty="0" err="1"/>
              <a:t>Wright</a:t>
            </a:r>
            <a:r>
              <a:rPr lang="lt-LT" dirty="0"/>
              <a:t> (garsus architektas) keldavosi 4 ryto</a:t>
            </a:r>
          </a:p>
          <a:p>
            <a:pPr eaLnBrk="1" fontAlgn="auto" hangingPunct="1">
              <a:spcAft>
                <a:spcPts val="0"/>
              </a:spcAft>
              <a:defRPr/>
            </a:pPr>
            <a:r>
              <a:rPr lang="lt-LT" dirty="0" err="1"/>
              <a:t>Robert</a:t>
            </a:r>
            <a:r>
              <a:rPr lang="lt-LT" dirty="0"/>
              <a:t> </a:t>
            </a:r>
            <a:r>
              <a:rPr lang="lt-LT" dirty="0" err="1"/>
              <a:t>Iger</a:t>
            </a:r>
            <a:r>
              <a:rPr lang="lt-LT" dirty="0"/>
              <a:t>, </a:t>
            </a:r>
            <a:r>
              <a:rPr lang="lt-LT" dirty="0" err="1"/>
              <a:t>Disnėjaus</a:t>
            </a:r>
            <a:r>
              <a:rPr lang="lt-LT" dirty="0"/>
              <a:t> vykdomasis direktorius – 4:30. </a:t>
            </a:r>
          </a:p>
          <a:p>
            <a:pPr eaLnBrk="1" fontAlgn="auto" hangingPunct="1">
              <a:spcAft>
                <a:spcPts val="0"/>
              </a:spcAft>
              <a:defRPr/>
            </a:pPr>
            <a:r>
              <a:rPr lang="lt-LT" dirty="0"/>
              <a:t>5 idėjos rytui:</a:t>
            </a:r>
          </a:p>
          <a:p>
            <a:pPr lvl="1" eaLnBrk="1" fontAlgn="auto" hangingPunct="1">
              <a:spcAft>
                <a:spcPts val="0"/>
              </a:spcAft>
              <a:defRPr/>
            </a:pPr>
            <a:r>
              <a:rPr lang="lt-LT" b="1" dirty="0"/>
              <a:t>Pratimai</a:t>
            </a:r>
          </a:p>
          <a:p>
            <a:pPr lvl="1" eaLnBrk="1" fontAlgn="auto" hangingPunct="1">
              <a:spcAft>
                <a:spcPts val="0"/>
              </a:spcAft>
              <a:defRPr/>
            </a:pPr>
            <a:r>
              <a:rPr lang="lt-LT" b="1" dirty="0"/>
              <a:t>Sužymėti ateinančią dieną</a:t>
            </a:r>
          </a:p>
          <a:p>
            <a:pPr lvl="1" eaLnBrk="1" fontAlgn="auto" hangingPunct="1">
              <a:spcAft>
                <a:spcPts val="0"/>
              </a:spcAft>
              <a:defRPr/>
            </a:pPr>
            <a:r>
              <a:rPr lang="lt-LT" b="1" dirty="0"/>
              <a:t>Sveikai papusryčiauti</a:t>
            </a:r>
          </a:p>
          <a:p>
            <a:pPr lvl="1" eaLnBrk="1" fontAlgn="auto" hangingPunct="1">
              <a:spcAft>
                <a:spcPts val="0"/>
              </a:spcAft>
              <a:defRPr/>
            </a:pPr>
            <a:r>
              <a:rPr lang="lt-LT" b="1" dirty="0"/>
              <a:t>Vizualizuoti</a:t>
            </a:r>
          </a:p>
          <a:p>
            <a:pPr lvl="1" eaLnBrk="1" fontAlgn="auto" hangingPunct="1">
              <a:spcAft>
                <a:spcPts val="0"/>
              </a:spcAft>
              <a:defRPr/>
            </a:pPr>
            <a:r>
              <a:rPr lang="lt-LT" b="1" dirty="0"/>
              <a:t>Pradėti nuo sunkiausių darbų</a:t>
            </a:r>
          </a:p>
          <a:p>
            <a:pPr eaLnBrk="1" fontAlgn="auto" hangingPunct="1">
              <a:spcAft>
                <a:spcPts val="0"/>
              </a:spcAft>
              <a:defRPr/>
            </a:pPr>
            <a:r>
              <a:rPr lang="lt-LT" sz="825" dirty="0"/>
              <a:t>„</a:t>
            </a:r>
            <a:r>
              <a:rPr lang="lt-LT" sz="825" dirty="0" err="1"/>
              <a:t>Forbes</a:t>
            </a:r>
            <a:r>
              <a:rPr lang="lt-LT" sz="825" dirty="0"/>
              <a:t>“ – amerikiečių leidybos ir žiniasklaidos bendrovė, kuri nuo 1917 m. leidžia vieną </a:t>
            </a:r>
            <a:r>
              <a:rPr lang="lt-LT" sz="825" dirty="0" err="1"/>
              <a:t>autoritetingiausių</a:t>
            </a:r>
            <a:r>
              <a:rPr lang="lt-LT" sz="825" dirty="0"/>
              <a:t> verslo leidinių pasaulyje – „</a:t>
            </a:r>
            <a:r>
              <a:rPr lang="lt-LT" sz="825" dirty="0" err="1"/>
              <a:t>Forbes</a:t>
            </a:r>
            <a:r>
              <a:rPr lang="lt-LT" sz="825" dirty="0"/>
              <a:t>“ verslo žurnalą.</a:t>
            </a:r>
          </a:p>
          <a:p>
            <a:pPr eaLnBrk="1" fontAlgn="auto" hangingPunct="1">
              <a:spcAft>
                <a:spcPts val="0"/>
              </a:spcAft>
              <a:defRPr/>
            </a:pPr>
            <a:r>
              <a:rPr lang="lt-LT" sz="825" dirty="0"/>
              <a:t>http://www.forbes.com/sites/jennifercohen/2013/10/02/5-things-super-successful-people-do-before-8-am/</a:t>
            </a: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avadinimas 1"/>
          <p:cNvSpPr>
            <a:spLocks noGrp="1"/>
          </p:cNvSpPr>
          <p:nvPr>
            <p:ph type="title"/>
          </p:nvPr>
        </p:nvSpPr>
        <p:spPr/>
        <p:txBody>
          <a:bodyPr/>
          <a:lstStyle/>
          <a:p>
            <a:pPr eaLnBrk="1" hangingPunct="1"/>
            <a:r>
              <a:rPr lang="lt-LT" altLang="lt-LT"/>
              <a:t>Padedantys mokytis tėvai</a:t>
            </a:r>
            <a:br>
              <a:rPr lang="lt-LT" altLang="lt-LT"/>
            </a:br>
            <a:r>
              <a:rPr lang="lt-LT" altLang="lt-LT" sz="1800"/>
              <a:t>(Rekomendacijos globėjams)</a:t>
            </a:r>
            <a:endParaRPr lang="lt-LT" altLang="lt-LT"/>
          </a:p>
        </p:txBody>
      </p:sp>
      <p:sp>
        <p:nvSpPr>
          <p:cNvPr id="3" name="Turinio vietos rezervavimo ženklas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lt-LT" dirty="0"/>
              <a:t>Tai galimos mokytojo rekomendacijos tėvams:</a:t>
            </a:r>
          </a:p>
          <a:p>
            <a:pPr eaLnBrk="1" fontAlgn="auto" hangingPunct="1">
              <a:spcAft>
                <a:spcPts val="0"/>
              </a:spcAft>
              <a:defRPr/>
            </a:pPr>
            <a:r>
              <a:rPr lang="lt-LT" dirty="0"/>
              <a:t>Remkite pozityvius santykius su kitais moksleiviais (kartais tėvai per daug su vaikais kalba apie nevykusius ar sudėtingus santykius su kitais moksleiviais)</a:t>
            </a:r>
          </a:p>
          <a:p>
            <a:pPr eaLnBrk="1" fontAlgn="auto" hangingPunct="1">
              <a:spcAft>
                <a:spcPts val="0"/>
              </a:spcAft>
              <a:defRPr/>
            </a:pPr>
            <a:r>
              <a:rPr lang="lt-LT" dirty="0"/>
              <a:t>Palaikykite pozityvų mokytojo įvaizdį</a:t>
            </a:r>
          </a:p>
          <a:p>
            <a:pPr eaLnBrk="1" fontAlgn="auto" hangingPunct="1">
              <a:spcAft>
                <a:spcPts val="0"/>
              </a:spcAft>
              <a:defRPr/>
            </a:pPr>
            <a:r>
              <a:rPr lang="lt-LT" dirty="0"/>
              <a:t>Kalbėkite apie mokyklą ir mokymąsi pozityviai</a:t>
            </a:r>
          </a:p>
          <a:p>
            <a:pPr eaLnBrk="1" fontAlgn="auto" hangingPunct="1">
              <a:spcAft>
                <a:spcPts val="0"/>
              </a:spcAft>
              <a:defRPr/>
            </a:pPr>
            <a:r>
              <a:rPr lang="lt-LT" dirty="0"/>
              <a:t>Padrąsinkite bandyti ir klysti, remkite tobulėjimą, bet ne tobulumą</a:t>
            </a:r>
          </a:p>
          <a:p>
            <a:pPr eaLnBrk="1" fontAlgn="auto" hangingPunct="1">
              <a:spcAft>
                <a:spcPts val="0"/>
              </a:spcAft>
              <a:defRPr/>
            </a:pPr>
            <a:r>
              <a:rPr lang="lt-LT" dirty="0"/>
              <a:t>„Kiek pastangų įdėjai?“ – šis klausimas yra svarbesnis, nei „kokį pažymį gavai“ </a:t>
            </a:r>
          </a:p>
          <a:p>
            <a:pPr eaLnBrk="1" fontAlgn="auto" hangingPunct="1">
              <a:spcAft>
                <a:spcPts val="0"/>
              </a:spcAft>
              <a:defRPr/>
            </a:pPr>
            <a:r>
              <a:rPr lang="lt-LT" dirty="0"/>
              <a:t>Praneškite giminėms apie vaiko sėkmes (</a:t>
            </a:r>
            <a:r>
              <a:rPr lang="lt-LT" dirty="0" err="1"/>
              <a:t>pvz</a:t>
            </a:r>
            <a:r>
              <a:rPr lang="lt-LT" dirty="0"/>
              <a:t>: „mūsiškis atliko su kitais vaikais puikų Lietuvos orų prognozės projektą..“)</a:t>
            </a:r>
          </a:p>
          <a:p>
            <a:pPr eaLnBrk="1" fontAlgn="auto" hangingPunct="1">
              <a:spcAft>
                <a:spcPts val="0"/>
              </a:spcAft>
              <a:defRPr/>
            </a:pPr>
            <a:endParaRPr lang="lt-LT" dirty="0"/>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urinio vietos rezervavimo ženklas 2"/>
          <p:cNvSpPr>
            <a:spLocks noGrp="1"/>
          </p:cNvSpPr>
          <p:nvPr>
            <p:ph idx="1"/>
          </p:nvPr>
        </p:nvSpPr>
        <p:spPr>
          <a:xfrm>
            <a:off x="323850" y="1739900"/>
            <a:ext cx="7467600" cy="4873625"/>
          </a:xfrm>
        </p:spPr>
        <p:txBody>
          <a:bodyPr/>
          <a:lstStyle/>
          <a:p>
            <a:pPr eaLnBrk="1" hangingPunct="1"/>
            <a:r>
              <a:rPr lang="en-US" altLang="lt-LT" sz="2800"/>
              <a:t>Fiziologiniai poreikiai</a:t>
            </a:r>
            <a:endParaRPr lang="lt-LT" altLang="lt-LT" sz="2800"/>
          </a:p>
          <a:p>
            <a:pPr eaLnBrk="1" hangingPunct="1"/>
            <a:r>
              <a:rPr lang="en-US" altLang="lt-LT" sz="2800"/>
              <a:t>Saugumo poreikiai</a:t>
            </a:r>
            <a:endParaRPr lang="lt-LT" altLang="lt-LT" sz="2800"/>
          </a:p>
          <a:p>
            <a:pPr eaLnBrk="1" hangingPunct="1"/>
            <a:r>
              <a:rPr lang="en-US" altLang="lt-LT" sz="2800"/>
              <a:t>Bendravimo poreikiai</a:t>
            </a:r>
            <a:endParaRPr lang="lt-LT" altLang="lt-LT" sz="2800"/>
          </a:p>
          <a:p>
            <a:pPr eaLnBrk="1" hangingPunct="1"/>
            <a:r>
              <a:rPr lang="en-US" altLang="lt-LT" sz="2800" b="1"/>
              <a:t>Žinių</a:t>
            </a:r>
            <a:r>
              <a:rPr lang="lt-LT" altLang="lt-LT" sz="2800" b="1"/>
              <a:t> </a:t>
            </a:r>
            <a:r>
              <a:rPr lang="en-US" altLang="lt-LT" sz="2800" b="1"/>
              <a:t>poreikis</a:t>
            </a:r>
            <a:endParaRPr lang="lt-LT" altLang="lt-LT" sz="2800"/>
          </a:p>
          <a:p>
            <a:pPr eaLnBrk="1" hangingPunct="1"/>
            <a:r>
              <a:rPr lang="en-US" altLang="lt-LT" sz="2800"/>
              <a:t>Savo</a:t>
            </a:r>
            <a:r>
              <a:rPr lang="lt-LT" altLang="lt-LT" sz="2800"/>
              <a:t> </a:t>
            </a:r>
            <a:r>
              <a:rPr lang="en-US" altLang="lt-LT" sz="2800"/>
              <a:t>gebėjimų</a:t>
            </a:r>
            <a:r>
              <a:rPr lang="lt-LT" altLang="lt-LT" sz="2800"/>
              <a:t> </a:t>
            </a:r>
            <a:r>
              <a:rPr lang="en-US" altLang="lt-LT" sz="2800"/>
              <a:t>pritaikymas</a:t>
            </a:r>
            <a:endParaRPr lang="lt-LT" altLang="lt-LT" sz="2800"/>
          </a:p>
          <a:p>
            <a:pPr eaLnBrk="1" hangingPunct="1"/>
            <a:endParaRPr lang="lt-LT" altLang="lt-LT" sz="2800"/>
          </a:p>
        </p:txBody>
      </p:sp>
      <p:sp>
        <p:nvSpPr>
          <p:cNvPr id="11267" name="Rectangle 6"/>
          <p:cNvSpPr>
            <a:spLocks noChangeArrowheads="1"/>
          </p:cNvSpPr>
          <p:nvPr/>
        </p:nvSpPr>
        <p:spPr bwMode="auto">
          <a:xfrm>
            <a:off x="873125" y="1354138"/>
            <a:ext cx="138113"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lt-LT" altLang="lt-LT"/>
          </a:p>
        </p:txBody>
      </p:sp>
      <p:grpSp>
        <p:nvGrpSpPr>
          <p:cNvPr id="11268" name="Group 91"/>
          <p:cNvGrpSpPr>
            <a:grpSpLocks/>
          </p:cNvGrpSpPr>
          <p:nvPr/>
        </p:nvGrpSpPr>
        <p:grpSpPr bwMode="auto">
          <a:xfrm>
            <a:off x="1187450" y="573088"/>
            <a:ext cx="6191250" cy="876300"/>
            <a:chOff x="700" y="413"/>
            <a:chExt cx="13000" cy="1840"/>
          </a:xfrm>
        </p:grpSpPr>
        <p:grpSp>
          <p:nvGrpSpPr>
            <p:cNvPr id="11270" name="Group 94"/>
            <p:cNvGrpSpPr>
              <a:grpSpLocks/>
            </p:cNvGrpSpPr>
            <p:nvPr/>
          </p:nvGrpSpPr>
          <p:grpSpPr bwMode="auto">
            <a:xfrm>
              <a:off x="720" y="433"/>
              <a:ext cx="12960" cy="1800"/>
              <a:chOff x="720" y="433"/>
              <a:chExt cx="12960" cy="1800"/>
            </a:xfrm>
          </p:grpSpPr>
          <p:sp>
            <p:nvSpPr>
              <p:cNvPr id="11273" name="Freeform 95"/>
              <p:cNvSpPr>
                <a:spLocks/>
              </p:cNvSpPr>
              <p:nvPr/>
            </p:nvSpPr>
            <p:spPr bwMode="auto">
              <a:xfrm>
                <a:off x="720" y="433"/>
                <a:ext cx="12960" cy="1800"/>
              </a:xfrm>
              <a:custGeom>
                <a:avLst/>
                <a:gdLst>
                  <a:gd name="T0" fmla="*/ 0 w 12960"/>
                  <a:gd name="T1" fmla="*/ 2233 h 1800"/>
                  <a:gd name="T2" fmla="*/ 12960 w 12960"/>
                  <a:gd name="T3" fmla="*/ 2233 h 1800"/>
                  <a:gd name="T4" fmla="*/ 12960 w 12960"/>
                  <a:gd name="T5" fmla="*/ 433 h 1800"/>
                  <a:gd name="T6" fmla="*/ 0 w 12960"/>
                  <a:gd name="T7" fmla="*/ 433 h 1800"/>
                  <a:gd name="T8" fmla="*/ 0 w 12960"/>
                  <a:gd name="T9" fmla="*/ 2233 h 1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0" h="1800">
                    <a:moveTo>
                      <a:pt x="0" y="1800"/>
                    </a:moveTo>
                    <a:lnTo>
                      <a:pt x="12960" y="1800"/>
                    </a:lnTo>
                    <a:lnTo>
                      <a:pt x="12960" y="0"/>
                    </a:lnTo>
                    <a:lnTo>
                      <a:pt x="0" y="0"/>
                    </a:lnTo>
                    <a:lnTo>
                      <a:pt x="0" y="1800"/>
                    </a:lnTo>
                    <a:close/>
                  </a:path>
                </a:pathLst>
              </a:custGeom>
              <a:solidFill>
                <a:srgbClr val="9BBA5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lt-LT"/>
              </a:p>
            </p:txBody>
          </p:sp>
        </p:grpSp>
        <p:grpSp>
          <p:nvGrpSpPr>
            <p:cNvPr id="11271" name="Group 92"/>
            <p:cNvGrpSpPr>
              <a:grpSpLocks/>
            </p:cNvGrpSpPr>
            <p:nvPr/>
          </p:nvGrpSpPr>
          <p:grpSpPr bwMode="auto">
            <a:xfrm>
              <a:off x="720" y="433"/>
              <a:ext cx="12960" cy="1800"/>
              <a:chOff x="720" y="433"/>
              <a:chExt cx="12960" cy="1800"/>
            </a:xfrm>
          </p:grpSpPr>
          <p:sp>
            <p:nvSpPr>
              <p:cNvPr id="11272" name="Freeform 93"/>
              <p:cNvSpPr>
                <a:spLocks/>
              </p:cNvSpPr>
              <p:nvPr/>
            </p:nvSpPr>
            <p:spPr bwMode="auto">
              <a:xfrm>
                <a:off x="720" y="433"/>
                <a:ext cx="12960" cy="1800"/>
              </a:xfrm>
              <a:custGeom>
                <a:avLst/>
                <a:gdLst>
                  <a:gd name="T0" fmla="*/ 0 w 12960"/>
                  <a:gd name="T1" fmla="*/ 2233 h 1800"/>
                  <a:gd name="T2" fmla="*/ 12960 w 12960"/>
                  <a:gd name="T3" fmla="*/ 2233 h 1800"/>
                  <a:gd name="T4" fmla="*/ 12960 w 12960"/>
                  <a:gd name="T5" fmla="*/ 433 h 1800"/>
                  <a:gd name="T6" fmla="*/ 0 w 12960"/>
                  <a:gd name="T7" fmla="*/ 433 h 1800"/>
                  <a:gd name="T8" fmla="*/ 0 w 12960"/>
                  <a:gd name="T9" fmla="*/ 2233 h 1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0" h="1800">
                    <a:moveTo>
                      <a:pt x="0" y="1800"/>
                    </a:moveTo>
                    <a:lnTo>
                      <a:pt x="12960" y="1800"/>
                    </a:lnTo>
                    <a:lnTo>
                      <a:pt x="12960" y="0"/>
                    </a:lnTo>
                    <a:lnTo>
                      <a:pt x="0" y="0"/>
                    </a:lnTo>
                    <a:lnTo>
                      <a:pt x="0" y="1800"/>
                    </a:lnTo>
                    <a:close/>
                  </a:path>
                </a:pathLst>
              </a:custGeom>
              <a:noFill/>
              <a:ln w="25400">
                <a:solidFill>
                  <a:srgbClr val="70883E"/>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lt-LT"/>
              </a:p>
            </p:txBody>
          </p:sp>
        </p:grpSp>
      </p:grpSp>
      <p:sp>
        <p:nvSpPr>
          <p:cNvPr id="11269" name="Rectangle 7"/>
          <p:cNvSpPr>
            <a:spLocks noChangeArrowheads="1"/>
          </p:cNvSpPr>
          <p:nvPr/>
        </p:nvSpPr>
        <p:spPr bwMode="auto">
          <a:xfrm>
            <a:off x="2195513" y="115888"/>
            <a:ext cx="33147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endParaRPr lang="lt-LT" altLang="lt-LT" sz="3300">
              <a:solidFill>
                <a:srgbClr val="FFFFFF"/>
              </a:solidFill>
              <a:ea typeface="Calibri" panose="020F0502020204030204" pitchFamily="34" charset="0"/>
              <a:cs typeface="Calibri" panose="020F0502020204030204" pitchFamily="34" charset="0"/>
            </a:endParaRPr>
          </a:p>
          <a:p>
            <a:pPr>
              <a:lnSpc>
                <a:spcPct val="100000"/>
              </a:lnSpc>
              <a:spcBef>
                <a:spcPct val="0"/>
              </a:spcBef>
              <a:buFontTx/>
              <a:buNone/>
            </a:pPr>
            <a:r>
              <a:rPr lang="en-US" altLang="lt-LT" sz="3300">
                <a:solidFill>
                  <a:srgbClr val="FFFFFF"/>
                </a:solidFill>
                <a:ea typeface="Calibri" panose="020F0502020204030204" pitchFamily="34" charset="0"/>
                <a:cs typeface="Calibri" panose="020F0502020204030204" pitchFamily="34" charset="0"/>
              </a:rPr>
              <a:t>Ką būtina įvertinti:</a:t>
            </a:r>
            <a:endParaRPr lang="en-US" altLang="lt-LT" sz="1300">
              <a:latin typeface="Arial" panose="020B0604020202020204" pitchFamily="34" charset="0"/>
            </a:endParaRPr>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lt-LT" altLang="lt-LT"/>
              <a:t>Paaugliai pagal savo identiškumo išsivystymą</a:t>
            </a:r>
          </a:p>
        </p:txBody>
      </p:sp>
      <p:sp>
        <p:nvSpPr>
          <p:cNvPr id="29699" name="Content Placeholder 2"/>
          <p:cNvSpPr>
            <a:spLocks noGrp="1"/>
          </p:cNvSpPr>
          <p:nvPr>
            <p:ph idx="1"/>
          </p:nvPr>
        </p:nvSpPr>
        <p:spPr>
          <a:xfrm>
            <a:off x="457200" y="1600200"/>
            <a:ext cx="8075613" cy="4873625"/>
          </a:xfrm>
        </p:spPr>
        <p:txBody>
          <a:bodyPr/>
          <a:lstStyle/>
          <a:p>
            <a:r>
              <a:rPr lang="lt-LT" altLang="lt-LT" sz="1800" i="1"/>
              <a:t>Identiškumo difuzija</a:t>
            </a:r>
            <a:r>
              <a:rPr lang="lt-LT" altLang="lt-LT" sz="1800"/>
              <a:t> – paaugliai neturi aiškių gyvenimo orientyrų, nesuformavę tam tikrų vertybių, nesistengia jų nustatyti („aš nežinau, ką veiksiu po mokyklos, gal informatiką studijuosiu, o gal teisę.. Dar nežinau, man neįdomu“). </a:t>
            </a:r>
          </a:p>
          <a:p>
            <a:r>
              <a:rPr lang="lt-LT" altLang="lt-LT" sz="1800" i="1"/>
              <a:t>Nebrandus identiškumas</a:t>
            </a:r>
            <a:r>
              <a:rPr lang="lt-LT" altLang="lt-LT" sz="1800"/>
              <a:t> – paaugliai priėmė tam tikras vertybes ir iškėlė tam tikrus tikslus sau, apie tai daug nesvarstę. Neretai už juos nusprendžia autoritetingi asmenys iš aplinkos, ko gyvenime paauglys turi siekti ir kuo tapti („mes šeimoje apie tai daug nediskutavome, bet kažkaip yra nuspręsta, kad stosiu į architektūros studijas, nes tėvas yra architektas“). </a:t>
            </a:r>
          </a:p>
          <a:p>
            <a:r>
              <a:rPr lang="lt-LT" altLang="lt-LT" sz="1800" i="1"/>
              <a:t>Moratoriumas</a:t>
            </a:r>
            <a:r>
              <a:rPr lang="lt-LT" altLang="lt-LT" sz="1800"/>
              <a:t> – paaugliai savarankiškai aktyviai ieško ir formuoja savo identiškumą, vertybes ir gyvenimo tikslus. Paaugliams būdingas eksperimentavimas su įvairia veikla („aš, kaip mano mama sakė, esu katalikas nuo gimimo, bet dabar negaliu pasakyti, ar tikrai aš geras katalikas..“). </a:t>
            </a:r>
          </a:p>
          <a:p>
            <a:r>
              <a:rPr lang="lt-LT" altLang="lt-LT" sz="1800" i="1"/>
              <a:t>Brandus identiškumas </a:t>
            </a:r>
            <a:r>
              <a:rPr lang="lt-LT" altLang="lt-LT" sz="1800"/>
              <a:t>– individai turi savarankiškai suformuotą vertybių sistemą, aiškius gyvenimo tikslus, juos lydi psichologinės gerovės jausmas, kalbant apie jų pasirinktą kelią („kartais pavargstu nuo darbo, bet savo pasirinkto juristo kelio nenoriu keisti, man jis patinka“). </a:t>
            </a:r>
          </a:p>
          <a:p>
            <a:endParaRPr lang="lt-LT" altLang="lt-LT" sz="1800"/>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rot="16200000">
            <a:off x="-1668462" y="2397125"/>
            <a:ext cx="5265738" cy="1138237"/>
          </a:xfrm>
        </p:spPr>
        <p:txBody>
          <a:bodyPr/>
          <a:lstStyle/>
          <a:p>
            <a:r>
              <a:rPr lang="lt-LT" altLang="lt-LT" sz="4000"/>
              <a:t>Gyvenimo uždaviniai</a:t>
            </a:r>
          </a:p>
        </p:txBody>
      </p:sp>
      <p:graphicFrame>
        <p:nvGraphicFramePr>
          <p:cNvPr id="4" name="Content Placeholder 3"/>
          <p:cNvGraphicFramePr>
            <a:graphicFrameLocks noGrp="1"/>
          </p:cNvGraphicFramePr>
          <p:nvPr>
            <p:ph idx="1"/>
          </p:nvPr>
        </p:nvGraphicFramePr>
        <p:xfrm>
          <a:off x="1835150" y="0"/>
          <a:ext cx="7308850" cy="6899275"/>
        </p:xfrm>
        <a:graphic>
          <a:graphicData uri="http://schemas.openxmlformats.org/drawingml/2006/table">
            <a:tbl>
              <a:tblPr>
                <a:tableStyleId>{5C22544A-7EE6-4342-B048-85BDC9FD1C3A}</a:tableStyleId>
              </a:tblPr>
              <a:tblGrid>
                <a:gridCol w="1296241">
                  <a:extLst>
                    <a:ext uri="{9D8B030D-6E8A-4147-A177-3AD203B41FA5}">
                      <a16:colId xmlns:a16="http://schemas.microsoft.com/office/drawing/2014/main" xmlns="" val="20000"/>
                    </a:ext>
                  </a:extLst>
                </a:gridCol>
                <a:gridCol w="2088388">
                  <a:extLst>
                    <a:ext uri="{9D8B030D-6E8A-4147-A177-3AD203B41FA5}">
                      <a16:colId xmlns:a16="http://schemas.microsoft.com/office/drawing/2014/main" xmlns="" val="20001"/>
                    </a:ext>
                  </a:extLst>
                </a:gridCol>
                <a:gridCol w="3924221">
                  <a:extLst>
                    <a:ext uri="{9D8B030D-6E8A-4147-A177-3AD203B41FA5}">
                      <a16:colId xmlns:a16="http://schemas.microsoft.com/office/drawing/2014/main" xmlns="" val="20002"/>
                    </a:ext>
                  </a:extLst>
                </a:gridCol>
              </a:tblGrid>
              <a:tr h="548598">
                <a:tc>
                  <a:txBody>
                    <a:bodyPr/>
                    <a:lstStyle/>
                    <a:p>
                      <a:pPr algn="just">
                        <a:spcAft>
                          <a:spcPts val="0"/>
                        </a:spcAft>
                      </a:pPr>
                      <a:r>
                        <a:rPr lang="lt-LT" sz="1200" b="1" dirty="0">
                          <a:effectLst/>
                        </a:rPr>
                        <a:t>Amžius</a:t>
                      </a:r>
                      <a:r>
                        <a:rPr lang="lt-LT" sz="1200" dirty="0">
                          <a:effectLst/>
                        </a:rPr>
                        <a:t> </a:t>
                      </a:r>
                      <a:endParaRPr lang="lt-LT" sz="1200" dirty="0">
                        <a:effectLst/>
                        <a:latin typeface="Times New Roman"/>
                        <a:ea typeface="Times New Roman"/>
                      </a:endParaRPr>
                    </a:p>
                  </a:txBody>
                  <a:tcPr marL="0" marR="0" marT="0" marB="0"/>
                </a:tc>
                <a:tc>
                  <a:txBody>
                    <a:bodyPr/>
                    <a:lstStyle/>
                    <a:p>
                      <a:pPr algn="just">
                        <a:spcAft>
                          <a:spcPts val="0"/>
                        </a:spcAft>
                      </a:pPr>
                      <a:r>
                        <a:rPr lang="lt-LT" sz="1200" b="1" dirty="0">
                          <a:effectLst/>
                        </a:rPr>
                        <a:t>Vystymosi stadija pagal Eriksoną (psichosocialinė krizė)</a:t>
                      </a:r>
                      <a:endParaRPr lang="lt-LT" sz="1200" b="1" dirty="0">
                        <a:effectLst/>
                        <a:latin typeface="Times New Roman"/>
                        <a:ea typeface="Times New Roman"/>
                      </a:endParaRPr>
                    </a:p>
                  </a:txBody>
                  <a:tcPr marL="0" marR="0" marT="0" marB="0"/>
                </a:tc>
                <a:tc>
                  <a:txBody>
                    <a:bodyPr/>
                    <a:lstStyle/>
                    <a:p>
                      <a:pPr algn="just">
                        <a:spcAft>
                          <a:spcPts val="0"/>
                        </a:spcAft>
                      </a:pPr>
                      <a:r>
                        <a:rPr lang="lt-LT" sz="1200" dirty="0">
                          <a:effectLst/>
                        </a:rPr>
                        <a:t>Eriksono požiūris: svarbiausi įvykiai ir socialiniai veiksniai</a:t>
                      </a:r>
                      <a:endParaRPr lang="lt-LT" sz="1200" dirty="0">
                        <a:effectLst/>
                        <a:latin typeface="Times New Roman"/>
                        <a:ea typeface="Times New Roman"/>
                      </a:endParaRPr>
                    </a:p>
                  </a:txBody>
                  <a:tcPr marL="0" marR="0" marT="0" marB="0"/>
                </a:tc>
                <a:extLst>
                  <a:ext uri="{0D108BD9-81ED-4DB2-BD59-A6C34878D82A}">
                    <a16:rowId xmlns:a16="http://schemas.microsoft.com/office/drawing/2014/main" xmlns="" val="10000"/>
                  </a:ext>
                </a:extLst>
              </a:tr>
              <a:tr h="1125597">
                <a:tc>
                  <a:txBody>
                    <a:bodyPr/>
                    <a:lstStyle/>
                    <a:p>
                      <a:pPr algn="just">
                        <a:spcAft>
                          <a:spcPts val="0"/>
                        </a:spcAft>
                      </a:pPr>
                      <a:r>
                        <a:rPr lang="en-US" sz="1200">
                          <a:effectLst/>
                        </a:rPr>
                        <a:t>Nuo gimimo iki 1</a:t>
                      </a:r>
                      <a:r>
                        <a:rPr lang="lt-LT" sz="1200">
                          <a:effectLst/>
                        </a:rPr>
                        <a:t> metų</a:t>
                      </a:r>
                      <a:endParaRPr lang="lt-LT" sz="1200">
                        <a:effectLst/>
                        <a:latin typeface="Times New Roman"/>
                        <a:ea typeface="Times New Roman"/>
                      </a:endParaRPr>
                    </a:p>
                  </a:txBody>
                  <a:tcPr marL="0" marR="0" marT="0" marB="0"/>
                </a:tc>
                <a:tc>
                  <a:txBody>
                    <a:bodyPr/>
                    <a:lstStyle/>
                    <a:p>
                      <a:pPr algn="l">
                        <a:spcAft>
                          <a:spcPts val="0"/>
                        </a:spcAft>
                      </a:pPr>
                      <a:r>
                        <a:rPr lang="lt-LT" sz="1200" b="1" dirty="0">
                          <a:solidFill>
                            <a:srgbClr val="0070C0"/>
                          </a:solidFill>
                          <a:effectLst/>
                        </a:rPr>
                        <a:t>Pasitikėjimas prieš nepasitikėjimą</a:t>
                      </a:r>
                      <a:endParaRPr lang="lt-LT" sz="1200" b="1" dirty="0">
                        <a:solidFill>
                          <a:srgbClr val="0070C0"/>
                        </a:solidFill>
                        <a:effectLst/>
                        <a:latin typeface="Times New Roman"/>
                        <a:ea typeface="Times New Roman"/>
                      </a:endParaRPr>
                    </a:p>
                  </a:txBody>
                  <a:tcPr marL="0" marR="0" marT="0" marB="0"/>
                </a:tc>
                <a:tc>
                  <a:txBody>
                    <a:bodyPr/>
                    <a:lstStyle/>
                    <a:p>
                      <a:pPr algn="just">
                        <a:spcAft>
                          <a:spcPts val="0"/>
                        </a:spcAft>
                      </a:pPr>
                      <a:r>
                        <a:rPr lang="lt-LT" sz="1200">
                          <a:effectLst/>
                        </a:rPr>
                        <a:t>Kūdikiai  turi išmokti pasitikėti suaugusiais, kurie turėtų patenkinti poreikius. Jei globėjai yra šalti ar nepakankamai tenkins kūdikio poreikius, jis manys, kad pasaulis yra pavojingas ir pilnas nepatikimų žmonių.</a:t>
                      </a:r>
                      <a:endParaRPr lang="lt-LT" sz="1200">
                        <a:effectLst/>
                        <a:latin typeface="Times New Roman"/>
                        <a:ea typeface="Times New Roman"/>
                      </a:endParaRPr>
                    </a:p>
                  </a:txBody>
                  <a:tcPr marL="0" marR="0" marT="0" marB="0"/>
                </a:tc>
                <a:extLst>
                  <a:ext uri="{0D108BD9-81ED-4DB2-BD59-A6C34878D82A}">
                    <a16:rowId xmlns:a16="http://schemas.microsoft.com/office/drawing/2014/main" xmlns="" val="10001"/>
                  </a:ext>
                </a:extLst>
              </a:tr>
              <a:tr h="1117200">
                <a:tc>
                  <a:txBody>
                    <a:bodyPr/>
                    <a:lstStyle/>
                    <a:p>
                      <a:pPr algn="just">
                        <a:spcAft>
                          <a:spcPts val="0"/>
                        </a:spcAft>
                      </a:pPr>
                      <a:r>
                        <a:rPr lang="en-US" sz="1200">
                          <a:effectLst/>
                        </a:rPr>
                        <a:t>1-3</a:t>
                      </a:r>
                      <a:r>
                        <a:rPr lang="lt-LT" sz="1200">
                          <a:effectLst/>
                        </a:rPr>
                        <a:t> metai</a:t>
                      </a:r>
                      <a:endParaRPr lang="lt-LT" sz="1200">
                        <a:effectLst/>
                        <a:latin typeface="Times New Roman"/>
                        <a:ea typeface="Times New Roman"/>
                      </a:endParaRPr>
                    </a:p>
                  </a:txBody>
                  <a:tcPr marL="0" marR="0" marT="0" marB="0"/>
                </a:tc>
                <a:tc>
                  <a:txBody>
                    <a:bodyPr/>
                    <a:lstStyle/>
                    <a:p>
                      <a:pPr algn="l">
                        <a:spcAft>
                          <a:spcPts val="0"/>
                        </a:spcAft>
                      </a:pPr>
                      <a:r>
                        <a:rPr lang="lt-LT" sz="1200" b="1" dirty="0">
                          <a:solidFill>
                            <a:srgbClr val="0070C0"/>
                          </a:solidFill>
                          <a:effectLst/>
                        </a:rPr>
                        <a:t>Autonomija prieš gėdą ir abejones</a:t>
                      </a:r>
                      <a:endParaRPr lang="lt-LT" sz="1200" b="1" dirty="0">
                        <a:solidFill>
                          <a:srgbClr val="0070C0"/>
                        </a:solidFill>
                        <a:effectLst/>
                        <a:latin typeface="Times New Roman"/>
                        <a:ea typeface="Times New Roman"/>
                      </a:endParaRPr>
                    </a:p>
                  </a:txBody>
                  <a:tcPr marL="0" marR="0" marT="0" marB="0"/>
                </a:tc>
                <a:tc>
                  <a:txBody>
                    <a:bodyPr/>
                    <a:lstStyle/>
                    <a:p>
                      <a:pPr algn="just">
                        <a:spcAft>
                          <a:spcPts val="0"/>
                        </a:spcAft>
                      </a:pPr>
                      <a:r>
                        <a:rPr lang="lt-LT" sz="1200">
                          <a:effectLst/>
                        </a:rPr>
                        <a:t>Vaikai turi išmokti būti “autonomiškais”, tai yra, jie turi savarankiškai valgyti, apsirengti, laikytis asmeninės higienos. Nesėkmė  tampant savarankišku, gali priversti vaiką abejoti savo gebėjimais ir dėl to jausti gėdą.</a:t>
                      </a:r>
                      <a:endParaRPr lang="lt-LT" sz="1200">
                        <a:effectLst/>
                        <a:latin typeface="Times New Roman"/>
                        <a:ea typeface="Times New Roman"/>
                      </a:endParaRPr>
                    </a:p>
                  </a:txBody>
                  <a:tcPr marL="0" marR="0" marT="0" marB="0"/>
                </a:tc>
                <a:extLst>
                  <a:ext uri="{0D108BD9-81ED-4DB2-BD59-A6C34878D82A}">
                    <a16:rowId xmlns:a16="http://schemas.microsoft.com/office/drawing/2014/main" xmlns="" val="10002"/>
                  </a:ext>
                </a:extLst>
              </a:tr>
              <a:tr h="1125597">
                <a:tc>
                  <a:txBody>
                    <a:bodyPr/>
                    <a:lstStyle/>
                    <a:p>
                      <a:pPr algn="just">
                        <a:spcAft>
                          <a:spcPts val="0"/>
                        </a:spcAft>
                      </a:pPr>
                      <a:r>
                        <a:rPr lang="en-US" sz="1200" dirty="0">
                          <a:effectLst/>
                        </a:rPr>
                        <a:t>3-6 </a:t>
                      </a:r>
                      <a:r>
                        <a:rPr lang="lt-LT" sz="1200" dirty="0">
                          <a:effectLst/>
                        </a:rPr>
                        <a:t>metai</a:t>
                      </a:r>
                      <a:endParaRPr lang="lt-LT" sz="1200" dirty="0">
                        <a:effectLst/>
                        <a:latin typeface="Times New Roman"/>
                        <a:ea typeface="Times New Roman"/>
                      </a:endParaRPr>
                    </a:p>
                  </a:txBody>
                  <a:tcPr marL="0" marR="0" marT="0" marB="0"/>
                </a:tc>
                <a:tc>
                  <a:txBody>
                    <a:bodyPr/>
                    <a:lstStyle/>
                    <a:p>
                      <a:pPr algn="l">
                        <a:spcAft>
                          <a:spcPts val="0"/>
                        </a:spcAft>
                      </a:pPr>
                      <a:r>
                        <a:rPr lang="lt-LT" sz="1200" b="1" dirty="0">
                          <a:solidFill>
                            <a:srgbClr val="0070C0"/>
                          </a:solidFill>
                          <a:effectLst/>
                        </a:rPr>
                        <a:t>Iniciatyva prieš kaltės jausmą</a:t>
                      </a:r>
                      <a:endParaRPr lang="lt-LT" sz="1200" b="1" dirty="0">
                        <a:solidFill>
                          <a:srgbClr val="0070C0"/>
                        </a:solidFill>
                        <a:effectLst/>
                        <a:latin typeface="Times New Roman"/>
                        <a:ea typeface="Times New Roman"/>
                      </a:endParaRPr>
                    </a:p>
                  </a:txBody>
                  <a:tcPr marL="0" marR="0" marT="0" marB="0"/>
                </a:tc>
                <a:tc>
                  <a:txBody>
                    <a:bodyPr/>
                    <a:lstStyle/>
                    <a:p>
                      <a:pPr algn="just">
                        <a:spcAft>
                          <a:spcPts val="0"/>
                        </a:spcAft>
                      </a:pPr>
                      <a:r>
                        <a:rPr lang="lt-LT" sz="1200">
                          <a:effectLst/>
                        </a:rPr>
                        <a:t>Vaikai stengiasi elgtis kaip suaugusieji, bando prisiimti atsakomybę, su kuria kol kas dar nepajėgūs susitvarkyti. Kartais  tokie siekimai gali išprovokuoti konfliktus su kitais šeimos nariais, dėl ko vaikais jausis kaltas.</a:t>
                      </a:r>
                      <a:endParaRPr lang="lt-LT" sz="1200">
                        <a:effectLst/>
                        <a:latin typeface="Times New Roman"/>
                        <a:ea typeface="Times New Roman"/>
                      </a:endParaRPr>
                    </a:p>
                  </a:txBody>
                  <a:tcPr marL="0" marR="0" marT="0" marB="0"/>
                </a:tc>
                <a:extLst>
                  <a:ext uri="{0D108BD9-81ED-4DB2-BD59-A6C34878D82A}">
                    <a16:rowId xmlns:a16="http://schemas.microsoft.com/office/drawing/2014/main" xmlns="" val="10003"/>
                  </a:ext>
                </a:extLst>
              </a:tr>
              <a:tr h="1117200">
                <a:tc>
                  <a:txBody>
                    <a:bodyPr/>
                    <a:lstStyle/>
                    <a:p>
                      <a:pPr algn="just">
                        <a:spcAft>
                          <a:spcPts val="0"/>
                        </a:spcAft>
                      </a:pPr>
                      <a:r>
                        <a:rPr lang="en-US" sz="1200">
                          <a:effectLst/>
                        </a:rPr>
                        <a:t>6-12 metų</a:t>
                      </a:r>
                      <a:endParaRPr lang="lt-LT" sz="1200">
                        <a:effectLst/>
                        <a:latin typeface="Times New Roman"/>
                        <a:ea typeface="Times New Roman"/>
                      </a:endParaRPr>
                    </a:p>
                  </a:txBody>
                  <a:tcPr marL="0" marR="0" marT="0" marB="0"/>
                </a:tc>
                <a:tc>
                  <a:txBody>
                    <a:bodyPr/>
                    <a:lstStyle/>
                    <a:p>
                      <a:pPr algn="l">
                        <a:spcAft>
                          <a:spcPts val="0"/>
                        </a:spcAft>
                      </a:pPr>
                      <a:r>
                        <a:rPr lang="lt-LT" sz="1200" b="1" dirty="0">
                          <a:solidFill>
                            <a:srgbClr val="0070C0"/>
                          </a:solidFill>
                          <a:effectLst/>
                        </a:rPr>
                        <a:t>Efektyvumas prieš menkavertiškumą</a:t>
                      </a:r>
                      <a:endParaRPr lang="lt-LT" sz="1200" b="1" dirty="0">
                        <a:solidFill>
                          <a:srgbClr val="0070C0"/>
                        </a:solidFill>
                        <a:effectLst/>
                        <a:latin typeface="Times New Roman"/>
                        <a:ea typeface="Times New Roman"/>
                      </a:endParaRPr>
                    </a:p>
                  </a:txBody>
                  <a:tcPr marL="0" marR="0" marT="0" marB="0"/>
                </a:tc>
                <a:tc>
                  <a:txBody>
                    <a:bodyPr/>
                    <a:lstStyle/>
                    <a:p>
                      <a:pPr algn="just">
                        <a:spcAft>
                          <a:spcPts val="0"/>
                        </a:spcAft>
                      </a:pPr>
                      <a:r>
                        <a:rPr lang="lt-LT" sz="1200">
                          <a:effectLst/>
                        </a:rPr>
                        <a:t>Vaikai privalo turėti socialinius ir mokymosi įgūdžius. Vaikas lygina save su kitais bendraamžiais. Jei vaiko veikla pakankamai produktyvi, tai jis įgyja reikalingus įgūdžius. O tai leidžia jam pasitikėti savimi.</a:t>
                      </a:r>
                      <a:endParaRPr lang="lt-LT" sz="1200">
                        <a:effectLst/>
                        <a:latin typeface="Times New Roman"/>
                        <a:ea typeface="Times New Roman"/>
                      </a:endParaRPr>
                    </a:p>
                  </a:txBody>
                  <a:tcPr marL="0" marR="0" marT="0" marB="0"/>
                </a:tc>
                <a:extLst>
                  <a:ext uri="{0D108BD9-81ED-4DB2-BD59-A6C34878D82A}">
                    <a16:rowId xmlns:a16="http://schemas.microsoft.com/office/drawing/2014/main" xmlns="" val="10004"/>
                  </a:ext>
                </a:extLst>
              </a:tr>
              <a:tr h="1256850">
                <a:tc>
                  <a:txBody>
                    <a:bodyPr/>
                    <a:lstStyle/>
                    <a:p>
                      <a:pPr algn="just">
                        <a:spcAft>
                          <a:spcPts val="0"/>
                        </a:spcAft>
                      </a:pPr>
                      <a:r>
                        <a:rPr lang="en-US" sz="1200">
                          <a:effectLst/>
                        </a:rPr>
                        <a:t>12-20 metų</a:t>
                      </a:r>
                      <a:endParaRPr lang="lt-LT" sz="1200">
                        <a:effectLst/>
                        <a:latin typeface="Times New Roman"/>
                        <a:ea typeface="Times New Roman"/>
                      </a:endParaRPr>
                    </a:p>
                  </a:txBody>
                  <a:tcPr marL="0" marR="0" marT="0" marB="0"/>
                </a:tc>
                <a:tc>
                  <a:txBody>
                    <a:bodyPr/>
                    <a:lstStyle/>
                    <a:p>
                      <a:pPr algn="l">
                        <a:spcAft>
                          <a:spcPts val="0"/>
                        </a:spcAft>
                      </a:pPr>
                      <a:r>
                        <a:rPr lang="lt-LT" sz="1200" b="1" dirty="0">
                          <a:solidFill>
                            <a:srgbClr val="0070C0"/>
                          </a:solidFill>
                          <a:effectLst/>
                        </a:rPr>
                        <a:t>Identiškumas prieš vaidmenų sumaištį</a:t>
                      </a:r>
                      <a:endParaRPr lang="lt-LT" sz="1200" b="1" dirty="0">
                        <a:solidFill>
                          <a:srgbClr val="0070C0"/>
                        </a:solidFill>
                        <a:effectLst/>
                        <a:latin typeface="Times New Roman"/>
                        <a:ea typeface="Times New Roman"/>
                      </a:endParaRPr>
                    </a:p>
                  </a:txBody>
                  <a:tcPr marL="0" marR="0" marT="0" marB="0"/>
                </a:tc>
                <a:tc>
                  <a:txBody>
                    <a:bodyPr/>
                    <a:lstStyle/>
                    <a:p>
                      <a:pPr algn="just">
                        <a:spcAft>
                          <a:spcPts val="0"/>
                        </a:spcAft>
                      </a:pPr>
                      <a:r>
                        <a:rPr lang="lt-LT" sz="1200">
                          <a:effectLst/>
                        </a:rPr>
                        <a:t>Tai kryžkelė tarp vaikystės ir suaugusiųjų pasaulio. Paaugliai privalo nustatyti savo socialinį ir profesinį identitetą, nes kitaip liks susipainioję vaidmenyse, kuriuos turės atlikti kaip suaugęs žmogus. Didžiulę įtaką turi bendraamžiai</a:t>
                      </a:r>
                      <a:endParaRPr lang="lt-LT" sz="1200">
                        <a:effectLst/>
                        <a:latin typeface="Times New Roman"/>
                        <a:ea typeface="Times New Roman"/>
                      </a:endParaRPr>
                    </a:p>
                  </a:txBody>
                  <a:tcPr marL="0" marR="0" marT="0" marB="0"/>
                </a:tc>
                <a:extLst>
                  <a:ext uri="{0D108BD9-81ED-4DB2-BD59-A6C34878D82A}">
                    <a16:rowId xmlns:a16="http://schemas.microsoft.com/office/drawing/2014/main" xmlns="" val="10005"/>
                  </a:ext>
                </a:extLst>
              </a:tr>
              <a:tr h="608233">
                <a:tc>
                  <a:txBody>
                    <a:bodyPr/>
                    <a:lstStyle/>
                    <a:p>
                      <a:pPr algn="just">
                        <a:spcAft>
                          <a:spcPts val="0"/>
                        </a:spcAft>
                      </a:pPr>
                      <a:r>
                        <a:rPr lang="en-US" sz="1200">
                          <a:effectLst/>
                        </a:rPr>
                        <a:t>20 – 40 metų</a:t>
                      </a:r>
                      <a:endParaRPr lang="lt-LT" sz="1200">
                        <a:effectLst/>
                        <a:latin typeface="Times New Roman"/>
                        <a:ea typeface="Times New Roman"/>
                      </a:endParaRPr>
                    </a:p>
                  </a:txBody>
                  <a:tcPr marL="0" marR="0" marT="0" marB="0"/>
                </a:tc>
                <a:tc>
                  <a:txBody>
                    <a:bodyPr/>
                    <a:lstStyle/>
                    <a:p>
                      <a:pPr algn="l">
                        <a:spcAft>
                          <a:spcPts val="0"/>
                        </a:spcAft>
                      </a:pPr>
                      <a:r>
                        <a:rPr lang="lt-LT" sz="1200" b="1" dirty="0">
                          <a:solidFill>
                            <a:srgbClr val="0070C0"/>
                          </a:solidFill>
                          <a:effectLst/>
                        </a:rPr>
                        <a:t>Artumas prieš izoliaciją</a:t>
                      </a:r>
                      <a:endParaRPr lang="lt-LT" sz="1200" b="1" dirty="0">
                        <a:solidFill>
                          <a:srgbClr val="0070C0"/>
                        </a:solidFill>
                        <a:effectLst/>
                        <a:latin typeface="Times New Roman"/>
                        <a:ea typeface="Times New Roman"/>
                      </a:endParaRPr>
                    </a:p>
                  </a:txBody>
                  <a:tcPr marL="0" marR="0" marT="0" marB="0"/>
                </a:tc>
                <a:tc>
                  <a:txBody>
                    <a:bodyPr/>
                    <a:lstStyle/>
                    <a:p>
                      <a:pPr algn="just">
                        <a:spcAft>
                          <a:spcPts val="0"/>
                        </a:spcAft>
                      </a:pPr>
                      <a:r>
                        <a:rPr lang="lt-LT" sz="1200" dirty="0">
                          <a:effectLst/>
                        </a:rPr>
                        <a:t>Svarbiausia užduotis – gilių, draugiškų santykių ir meilės jausmo siekimas santykiuose su kitu žmogumi.</a:t>
                      </a:r>
                      <a:endParaRPr lang="lt-LT" sz="1200" dirty="0">
                        <a:effectLst/>
                        <a:latin typeface="Times New Roman"/>
                        <a:ea typeface="Times New Roman"/>
                      </a:endParaRPr>
                    </a:p>
                  </a:txBody>
                  <a:tcPr marL="0" marR="0" marT="0" marB="0"/>
                </a:tc>
                <a:extLst>
                  <a:ext uri="{0D108BD9-81ED-4DB2-BD59-A6C34878D82A}">
                    <a16:rowId xmlns:a16="http://schemas.microsoft.com/office/drawing/2014/main" xmlns="" val="10006"/>
                  </a:ext>
                </a:extLst>
              </a:tr>
            </a:tbl>
          </a:graphicData>
        </a:graphic>
      </p:graphicFrame>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p:txBody>
          <a:bodyPr/>
          <a:lstStyle/>
          <a:p>
            <a:r>
              <a:rPr lang="lt-LT" altLang="lt-LT"/>
              <a:t>Ugdymo pavyzdžiai</a:t>
            </a:r>
          </a:p>
        </p:txBody>
      </p:sp>
      <p:sp>
        <p:nvSpPr>
          <p:cNvPr id="33795" name="Subtitle 2"/>
          <p:cNvSpPr>
            <a:spLocks noGrp="1"/>
          </p:cNvSpPr>
          <p:nvPr>
            <p:ph type="subTitle" idx="1"/>
          </p:nvPr>
        </p:nvSpPr>
        <p:spPr/>
        <p:txBody>
          <a:bodyPr/>
          <a:lstStyle/>
          <a:p>
            <a:endParaRPr lang="lt-LT" altLang="lt-LT"/>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in-spirelsmagazine.co.uk/wp-content/uploads/2012/05/inspirationa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70200" y="2422525"/>
            <a:ext cx="2582863" cy="1716088"/>
          </a:xfrm>
          <a:noFill/>
        </p:spPr>
      </p:pic>
      <p:sp>
        <p:nvSpPr>
          <p:cNvPr id="8195" name="TextBox 7"/>
          <p:cNvSpPr txBox="1">
            <a:spLocks noChangeArrowheads="1"/>
          </p:cNvSpPr>
          <p:nvPr/>
        </p:nvSpPr>
        <p:spPr bwMode="auto">
          <a:xfrm>
            <a:off x="2776538" y="1390650"/>
            <a:ext cx="277018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lt-LT" sz="3000">
                <a:latin typeface="AR CHRISTY" panose="02000000000000000000" pitchFamily="2" charset="0"/>
              </a:rPr>
              <a:t>Ateities matymas</a:t>
            </a:r>
            <a:endParaRPr lang="lt-LT" altLang="lt-LT" sz="3000">
              <a:latin typeface="AR CHRISTY" panose="02000000000000000000" pitchFamily="2" charset="0"/>
            </a:endParaRPr>
          </a:p>
        </p:txBody>
      </p:sp>
      <p:sp>
        <p:nvSpPr>
          <p:cNvPr id="8196" name="TextBox 9"/>
          <p:cNvSpPr txBox="1">
            <a:spLocks noChangeArrowheads="1"/>
          </p:cNvSpPr>
          <p:nvPr/>
        </p:nvSpPr>
        <p:spPr bwMode="auto">
          <a:xfrm>
            <a:off x="201613" y="2422525"/>
            <a:ext cx="27686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lt-LT" altLang="lt-LT" sz="3000">
                <a:latin typeface="AR CHRISTY" panose="02000000000000000000" pitchFamily="2" charset="0"/>
              </a:rPr>
              <a:t>Savęs šeimininkas</a:t>
            </a:r>
          </a:p>
          <a:p>
            <a:r>
              <a:rPr lang="lt-LT" altLang="lt-LT">
                <a:latin typeface="AR CHRISTY" panose="02000000000000000000" pitchFamily="2" charset="0"/>
              </a:rPr>
              <a:t>(Laikas, laisvalaikis, savikontrolė...)</a:t>
            </a:r>
          </a:p>
        </p:txBody>
      </p:sp>
      <p:sp>
        <p:nvSpPr>
          <p:cNvPr id="8197" name="TextBox 10"/>
          <p:cNvSpPr txBox="1">
            <a:spLocks noChangeArrowheads="1"/>
          </p:cNvSpPr>
          <p:nvPr/>
        </p:nvSpPr>
        <p:spPr bwMode="auto">
          <a:xfrm>
            <a:off x="5707063" y="2901950"/>
            <a:ext cx="2770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lt-LT" altLang="lt-LT" sz="3000">
                <a:latin typeface="AR CHRISTY" panose="02000000000000000000" pitchFamily="2" charset="0"/>
              </a:rPr>
              <a:t>Savęs matymas</a:t>
            </a:r>
          </a:p>
          <a:p>
            <a:r>
              <a:rPr lang="lt-LT" altLang="lt-LT">
                <a:latin typeface="AR CHRISTY" panose="02000000000000000000" pitchFamily="2" charset="0"/>
              </a:rPr>
              <a:t>(Norai, bruožai...)</a:t>
            </a:r>
            <a:endParaRPr lang="lt-LT" altLang="lt-LT" sz="3000">
              <a:latin typeface="AR CHRISTY" panose="02000000000000000000" pitchFamily="2" charset="0"/>
            </a:endParaRPr>
          </a:p>
        </p:txBody>
      </p:sp>
      <p:sp>
        <p:nvSpPr>
          <p:cNvPr id="8198" name="TextBox 11"/>
          <p:cNvSpPr txBox="1">
            <a:spLocks noChangeArrowheads="1"/>
          </p:cNvSpPr>
          <p:nvPr/>
        </p:nvSpPr>
        <p:spPr bwMode="auto">
          <a:xfrm>
            <a:off x="2776538" y="4640263"/>
            <a:ext cx="340201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lt-LT" sz="3000">
                <a:latin typeface="AR CHRISTY" panose="02000000000000000000" pitchFamily="2" charset="0"/>
              </a:rPr>
              <a:t>Tvirtas pagrindas</a:t>
            </a:r>
          </a:p>
          <a:p>
            <a:r>
              <a:rPr lang="en-GB" altLang="lt-LT" sz="1500">
                <a:latin typeface="AR CHRISTY" panose="02000000000000000000" pitchFamily="2" charset="0"/>
              </a:rPr>
              <a:t>(Miegas, maistas, jud</a:t>
            </a:r>
            <a:r>
              <a:rPr lang="lt-LT" altLang="lt-LT" sz="1500">
                <a:latin typeface="AR CHRISTY" panose="02000000000000000000" pitchFamily="2" charset="0"/>
              </a:rPr>
              <a:t>ėjimas...)</a:t>
            </a:r>
            <a:endParaRPr lang="lt-LT" altLang="lt-LT" sz="3000">
              <a:latin typeface="AR CHRISTY" panose="02000000000000000000" pitchFamily="2" charset="0"/>
            </a:endParaRPr>
          </a:p>
        </p:txBody>
      </p:sp>
      <p:sp>
        <p:nvSpPr>
          <p:cNvPr id="9" name="TextBox 8"/>
          <p:cNvSpPr txBox="1"/>
          <p:nvPr/>
        </p:nvSpPr>
        <p:spPr>
          <a:xfrm>
            <a:off x="6513513" y="5803900"/>
            <a:ext cx="2630487" cy="220663"/>
          </a:xfrm>
          <a:prstGeom prst="rect">
            <a:avLst/>
          </a:prstGeom>
          <a:noFill/>
        </p:spPr>
        <p:txBody>
          <a:bodyPr>
            <a:spAutoFit/>
          </a:bodyPr>
          <a:lstStyle/>
          <a:p>
            <a:pPr>
              <a:defRPr/>
            </a:pPr>
            <a:r>
              <a:rPr lang="lt-LT" sz="825" dirty="0">
                <a:solidFill>
                  <a:schemeClr val="bg1">
                    <a:lumMod val="65000"/>
                  </a:schemeClr>
                </a:solidFill>
              </a:rPr>
              <a:t>Nuotraukos šaltinis: www.in-spirelsmagazine.co.uk</a:t>
            </a:r>
          </a:p>
        </p:txBody>
      </p:sp>
    </p:spTree>
    <p:extLst>
      <p:ext uri="{BB962C8B-B14F-4D97-AF65-F5344CB8AC3E}">
        <p14:creationId xmlns:p14="http://schemas.microsoft.com/office/powerpoint/2010/main" val="843355258"/>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863" y="3743325"/>
            <a:ext cx="321627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1"/>
          <p:cNvSpPr>
            <a:spLocks noGrp="1"/>
          </p:cNvSpPr>
          <p:nvPr>
            <p:ph type="title"/>
          </p:nvPr>
        </p:nvSpPr>
        <p:spPr/>
        <p:txBody>
          <a:bodyPr/>
          <a:lstStyle/>
          <a:p>
            <a:r>
              <a:rPr lang="lt-LT" altLang="lt-LT"/>
              <a:t>Kiek svarbu?</a:t>
            </a:r>
          </a:p>
        </p:txBody>
      </p:sp>
      <p:sp>
        <p:nvSpPr>
          <p:cNvPr id="35844" name="Content Placeholder 2"/>
          <p:cNvSpPr>
            <a:spLocks noGrp="1"/>
          </p:cNvSpPr>
          <p:nvPr>
            <p:ph sz="half" idx="1"/>
          </p:nvPr>
        </p:nvSpPr>
        <p:spPr>
          <a:xfrm>
            <a:off x="971550" y="1557338"/>
            <a:ext cx="2257425" cy="4525962"/>
          </a:xfrm>
        </p:spPr>
        <p:txBody>
          <a:bodyPr/>
          <a:lstStyle/>
          <a:p>
            <a:r>
              <a:rPr lang="lt-LT" altLang="lt-LT"/>
              <a:t>Pinigai</a:t>
            </a:r>
          </a:p>
          <a:p>
            <a:r>
              <a:rPr lang="lt-LT" altLang="lt-LT"/>
              <a:t>Rūbai</a:t>
            </a:r>
          </a:p>
          <a:p>
            <a:r>
              <a:rPr lang="lt-LT" altLang="lt-LT"/>
              <a:t>Draugai</a:t>
            </a:r>
          </a:p>
          <a:p>
            <a:r>
              <a:rPr lang="lt-LT" altLang="lt-LT"/>
              <a:t>Kelionės</a:t>
            </a:r>
          </a:p>
          <a:p>
            <a:r>
              <a:rPr lang="lt-LT" altLang="lt-LT"/>
              <a:t>Muzika</a:t>
            </a:r>
          </a:p>
          <a:p>
            <a:r>
              <a:rPr lang="lt-LT" altLang="lt-LT"/>
              <a:t>Tėvai</a:t>
            </a:r>
          </a:p>
          <a:p>
            <a:r>
              <a:rPr lang="lt-LT" altLang="lt-LT"/>
              <a:t>Seksas</a:t>
            </a:r>
          </a:p>
          <a:p>
            <a:r>
              <a:rPr lang="lt-LT" altLang="lt-LT"/>
              <a:t>Namai</a:t>
            </a:r>
          </a:p>
          <a:p>
            <a:r>
              <a:rPr lang="lt-LT" altLang="lt-LT"/>
              <a:t>Mobilus</a:t>
            </a:r>
          </a:p>
          <a:p>
            <a:r>
              <a:rPr lang="lt-LT" altLang="lt-LT"/>
              <a:t>Vaikai</a:t>
            </a:r>
          </a:p>
          <a:p>
            <a:endParaRPr lang="lt-LT" altLang="lt-LT"/>
          </a:p>
          <a:p>
            <a:endParaRPr lang="lt-LT" altLang="lt-LT"/>
          </a:p>
        </p:txBody>
      </p:sp>
      <p:sp>
        <p:nvSpPr>
          <p:cNvPr id="35845" name="Content Placeholder 6"/>
          <p:cNvSpPr>
            <a:spLocks noGrp="1"/>
          </p:cNvSpPr>
          <p:nvPr>
            <p:ph sz="half" idx="2"/>
          </p:nvPr>
        </p:nvSpPr>
        <p:spPr>
          <a:xfrm>
            <a:off x="5795963" y="1341438"/>
            <a:ext cx="2251075" cy="4525962"/>
          </a:xfrm>
        </p:spPr>
        <p:txBody>
          <a:bodyPr/>
          <a:lstStyle/>
          <a:p>
            <a:r>
              <a:rPr lang="lt-LT" altLang="lt-LT"/>
              <a:t>Automobiliai</a:t>
            </a:r>
          </a:p>
          <a:p>
            <a:r>
              <a:rPr lang="lt-LT" altLang="lt-LT"/>
              <a:t>Sveikata</a:t>
            </a:r>
          </a:p>
          <a:p>
            <a:r>
              <a:rPr lang="lt-LT" altLang="lt-LT"/>
              <a:t>Alkoholis</a:t>
            </a:r>
          </a:p>
          <a:p>
            <a:r>
              <a:rPr lang="lt-LT" altLang="lt-LT"/>
              <a:t>Filmai</a:t>
            </a:r>
          </a:p>
          <a:p>
            <a:r>
              <a:rPr lang="lt-LT" altLang="lt-LT"/>
              <a:t>Žinios</a:t>
            </a:r>
          </a:p>
          <a:p>
            <a:r>
              <a:rPr lang="lt-LT" altLang="lt-LT"/>
              <a:t>Televizija</a:t>
            </a:r>
          </a:p>
          <a:p>
            <a:r>
              <a:rPr lang="lt-LT" altLang="lt-LT"/>
              <a:t>Kūnas</a:t>
            </a:r>
          </a:p>
          <a:p>
            <a:r>
              <a:rPr lang="lt-LT" altLang="lt-LT"/>
              <a:t>Karjera</a:t>
            </a:r>
          </a:p>
          <a:p>
            <a:r>
              <a:rPr lang="lt-LT" altLang="lt-LT"/>
              <a:t>Kitų vertinimas</a:t>
            </a:r>
          </a:p>
          <a:p>
            <a:endParaRPr lang="lt-LT" altLang="lt-LT"/>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avadinimas 1"/>
          <p:cNvSpPr>
            <a:spLocks noGrp="1"/>
          </p:cNvSpPr>
          <p:nvPr>
            <p:ph type="title"/>
          </p:nvPr>
        </p:nvSpPr>
        <p:spPr/>
        <p:txBody>
          <a:bodyPr/>
          <a:lstStyle/>
          <a:p>
            <a:r>
              <a:rPr lang="lt-LT" altLang="lt-LT"/>
              <a:t>Jo didenybė „Nenoriu“ </a:t>
            </a:r>
            <a:br>
              <a:rPr lang="lt-LT" altLang="lt-LT"/>
            </a:br>
            <a:endParaRPr lang="lt-LT" altLang="lt-LT"/>
          </a:p>
        </p:txBody>
      </p:sp>
      <p:sp>
        <p:nvSpPr>
          <p:cNvPr id="37891" name="Turinio vietos rezervavimo ženklas 2"/>
          <p:cNvSpPr>
            <a:spLocks noGrp="1"/>
          </p:cNvSpPr>
          <p:nvPr>
            <p:ph sz="half" idx="1"/>
          </p:nvPr>
        </p:nvSpPr>
        <p:spPr/>
        <p:txBody>
          <a:bodyPr/>
          <a:lstStyle/>
          <a:p>
            <a:endParaRPr lang="lt-LT" altLang="lt-LT"/>
          </a:p>
          <a:p>
            <a:r>
              <a:rPr lang="lt-LT" altLang="lt-LT"/>
              <a:t>Neretai tai yra tiesiog būsena, kurią reikia išgyventi. Klientui padėti leisti nieko nenorėti. </a:t>
            </a:r>
          </a:p>
          <a:p>
            <a:r>
              <a:rPr lang="fi-FI" altLang="lt-LT"/>
              <a:t>Klientas turi net išdidinti savo nenorą iki visiško pasyvumo. </a:t>
            </a:r>
          </a:p>
          <a:p>
            <a:pPr lvl="2"/>
            <a:r>
              <a:rPr lang="lt-LT" altLang="lt-LT"/>
              <a:t>Nenorėti </a:t>
            </a:r>
          </a:p>
          <a:p>
            <a:pPr lvl="2"/>
            <a:r>
              <a:rPr lang="lt-LT" altLang="lt-LT"/>
              <a:t>Nejudėti </a:t>
            </a:r>
          </a:p>
          <a:p>
            <a:pPr lvl="2"/>
            <a:r>
              <a:rPr lang="lt-LT" altLang="lt-LT"/>
              <a:t>Negalvoti </a:t>
            </a:r>
          </a:p>
          <a:p>
            <a:pPr lvl="2"/>
            <a:r>
              <a:rPr lang="lt-LT" altLang="lt-LT"/>
              <a:t>...Neliūdėti </a:t>
            </a:r>
          </a:p>
          <a:p>
            <a:pPr lvl="2"/>
            <a:r>
              <a:rPr lang="lt-LT" altLang="lt-LT"/>
              <a:t>Ne-nenorėti. </a:t>
            </a:r>
          </a:p>
          <a:p>
            <a:endParaRPr lang="lt-LT" altLang="lt-LT"/>
          </a:p>
        </p:txBody>
      </p:sp>
      <p:pic>
        <p:nvPicPr>
          <p:cNvPr id="1026" name="Picture 2" descr="http://25.media.tumblr.com/tumblr_miwodqd7nd1qhm05co1_1362093541_cover.jpg"/>
          <p:cNvPicPr>
            <a:picLocks noGrp="1" noChangeAspect="1" noChangeArrowheads="1"/>
          </p:cNvPicPr>
          <p:nvPr>
            <p:ph sz="half" idx="2"/>
          </p:nvPr>
        </p:nvPicPr>
        <p:blipFill>
          <a:blip r:embed="rId3">
            <a:extLst/>
          </a:blip>
          <a:stretch>
            <a:fillRect/>
          </a:stretch>
        </p:blipFill>
        <p:spPr>
          <a:xfrm>
            <a:off x="4629150" y="2058194"/>
            <a:ext cx="3886200" cy="3886200"/>
          </a:xfrm>
          <a:effectLst>
            <a:reflection stA="57000" endPos="24000" dist="50800" dir="5400000" sy="-100000" algn="bl" rotWithShape="0"/>
          </a:effectLst>
          <a:extLst/>
        </p:spPr>
      </p:pic>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avadinimas 1"/>
          <p:cNvSpPr>
            <a:spLocks noGrp="1"/>
          </p:cNvSpPr>
          <p:nvPr>
            <p:ph type="title"/>
          </p:nvPr>
        </p:nvSpPr>
        <p:spPr/>
        <p:txBody>
          <a:bodyPr/>
          <a:lstStyle/>
          <a:p>
            <a:r>
              <a:rPr lang="lt-LT" altLang="lt-LT"/>
              <a:t>Kaip iškelsi sau tikslus? </a:t>
            </a:r>
          </a:p>
        </p:txBody>
      </p:sp>
      <p:sp>
        <p:nvSpPr>
          <p:cNvPr id="3" name="Turinio vietos rezervavimo ženklas 2"/>
          <p:cNvSpPr>
            <a:spLocks noGrp="1"/>
          </p:cNvSpPr>
          <p:nvPr>
            <p:ph sz="half" idx="1"/>
          </p:nvPr>
        </p:nvSpPr>
        <p:spPr/>
        <p:txBody>
          <a:bodyPr/>
          <a:lstStyle/>
          <a:p>
            <a:endParaRPr lang="lt-LT" altLang="lt-LT"/>
          </a:p>
          <a:p>
            <a:endParaRPr lang="lt-LT" altLang="lt-LT"/>
          </a:p>
          <a:p>
            <a:r>
              <a:rPr lang="lt-LT" altLang="lt-LT"/>
              <a:t>Pratimas – kas tu esi? </a:t>
            </a:r>
          </a:p>
          <a:p>
            <a:r>
              <a:rPr lang="lt-LT" altLang="lt-LT"/>
              <a:t>1.Kas tu esi? </a:t>
            </a:r>
          </a:p>
          <a:p>
            <a:r>
              <a:rPr lang="lt-LT" altLang="lt-LT"/>
              <a:t>2.Kas tu esi? </a:t>
            </a:r>
          </a:p>
          <a:p>
            <a:r>
              <a:rPr lang="lt-LT" altLang="lt-LT"/>
              <a:t>3.Kas tu esi? </a:t>
            </a:r>
          </a:p>
          <a:p>
            <a:r>
              <a:rPr lang="lt-LT" altLang="lt-LT"/>
              <a:t>4.Kas tu esi? </a:t>
            </a:r>
          </a:p>
          <a:p>
            <a:r>
              <a:rPr lang="lt-LT" altLang="lt-LT"/>
              <a:t>5.Kas tu esi? </a:t>
            </a:r>
          </a:p>
          <a:p>
            <a:endParaRPr lang="lt-LT" altLang="lt-LT"/>
          </a:p>
          <a:p>
            <a:r>
              <a:rPr lang="lt-LT" altLang="lt-LT"/>
              <a:t>Panašus pratimas:</a:t>
            </a:r>
          </a:p>
          <a:p>
            <a:pPr marL="457200" lvl="1" indent="0">
              <a:buFont typeface="Wingdings 2" panose="05020102010507070707" pitchFamily="18" charset="2"/>
              <a:buNone/>
            </a:pPr>
            <a:r>
              <a:rPr lang="lt-LT" altLang="lt-LT"/>
              <a:t>„Kaip toli nueisi?“</a:t>
            </a:r>
          </a:p>
          <a:p>
            <a:endParaRPr lang="lt-LT" altLang="lt-LT"/>
          </a:p>
        </p:txBody>
      </p:sp>
      <p:pic>
        <p:nvPicPr>
          <p:cNvPr id="39940" name="Turinio vietos rezervavimo ženklas 4"/>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00738" y="3333750"/>
            <a:ext cx="1343025" cy="1335088"/>
          </a:xfr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urinio vietos rezervavimo ženklas 2"/>
          <p:cNvSpPr>
            <a:spLocks noGrp="1"/>
          </p:cNvSpPr>
          <p:nvPr>
            <p:ph idx="1"/>
          </p:nvPr>
        </p:nvSpPr>
        <p:spPr/>
        <p:txBody>
          <a:bodyPr/>
          <a:lstStyle/>
          <a:p>
            <a:pPr eaLnBrk="1" hangingPunct="1"/>
            <a:r>
              <a:rPr lang="en-US" altLang="lt-LT" i="1"/>
              <a:t>Šiuolaikinis jaunimas turi vis daugiau galimybių. Daugiau knygų, interneto platybės, projektinė veikla, atidarytos šalių sienos. Net su draugais susisiekti pasidarė lengva ir paprasta.</a:t>
            </a:r>
            <a:endParaRPr lang="lt-LT" altLang="lt-LT"/>
          </a:p>
          <a:p>
            <a:pPr eaLnBrk="1" hangingPunct="1"/>
            <a:r>
              <a:rPr lang="en-US" altLang="lt-LT" i="1"/>
              <a:t>Bet vis dažniau pasimato kita paauglių pusė – jo didenybė NENORAS NIEKO DARYTI. Mokytojai, globos namų darbuotojai, tėvai, globėjai – ne kartą tenka iš jų išgirsti, kad net pasiūlius įdomią veiklą jaunimas linkęs atsisakyti. Išvykos?	Ekskursijos?</a:t>
            </a:r>
            <a:r>
              <a:rPr lang="lt-LT" altLang="lt-LT" i="1"/>
              <a:t> </a:t>
            </a:r>
            <a:r>
              <a:rPr lang="en-US" altLang="lt-LT" i="1"/>
              <a:t>	Renginiai?	Užsiėmimai?	</a:t>
            </a:r>
            <a:endParaRPr lang="lt-LT" altLang="lt-LT" i="1"/>
          </a:p>
          <a:p>
            <a:pPr eaLnBrk="1" hangingPunct="1"/>
            <a:r>
              <a:rPr lang="en-US" altLang="lt-LT" i="1"/>
              <a:t>Vis dažniau siūlantys išgirsta </a:t>
            </a:r>
            <a:r>
              <a:rPr lang="en-US" altLang="lt-LT" b="1" i="1"/>
              <a:t>„atsibodo”, “kam to reikia”, “užkniso”</a:t>
            </a:r>
            <a:r>
              <a:rPr lang="en-US" altLang="lt-LT" i="1"/>
              <a:t>.</a:t>
            </a:r>
            <a:endParaRPr lang="lt-LT" altLang="lt-LT"/>
          </a:p>
          <a:p>
            <a:pPr eaLnBrk="1" hangingPunct="1"/>
            <a:endParaRPr lang="lt-LT" altLang="lt-LT" b="1"/>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avadinimas 1"/>
          <p:cNvSpPr>
            <a:spLocks noGrp="1"/>
          </p:cNvSpPr>
          <p:nvPr>
            <p:ph type="title"/>
          </p:nvPr>
        </p:nvSpPr>
        <p:spPr>
          <a:xfrm>
            <a:off x="457200" y="274638"/>
            <a:ext cx="7467600" cy="922337"/>
          </a:xfrm>
        </p:spPr>
        <p:txBody>
          <a:bodyPr/>
          <a:lstStyle/>
          <a:p>
            <a:r>
              <a:rPr lang="lt-LT" altLang="lt-LT"/>
              <a:t>Gyvenimo linija</a:t>
            </a:r>
          </a:p>
        </p:txBody>
      </p:sp>
      <p:sp>
        <p:nvSpPr>
          <p:cNvPr id="41987" name="Turinio vietos rezervavimo ženklas 2"/>
          <p:cNvSpPr>
            <a:spLocks noGrp="1"/>
          </p:cNvSpPr>
          <p:nvPr>
            <p:ph sz="half" idx="1"/>
          </p:nvPr>
        </p:nvSpPr>
        <p:spPr>
          <a:xfrm>
            <a:off x="395288" y="1268413"/>
            <a:ext cx="3657600" cy="4572000"/>
          </a:xfrm>
        </p:spPr>
        <p:txBody>
          <a:bodyPr/>
          <a:lstStyle/>
          <a:p>
            <a:r>
              <a:rPr lang="lt-LT" altLang="lt-LT"/>
              <a:t>Tai yra būdas pasižiūrėti keistu, bet įdomiu būdu į savo ateitį. </a:t>
            </a:r>
          </a:p>
          <a:p>
            <a:r>
              <a:rPr lang="lt-LT" altLang="lt-LT"/>
              <a:t>Galima leisti sau sugalvoti, kas pirmiausia šauna į galvą. </a:t>
            </a:r>
          </a:p>
          <a:p>
            <a:endParaRPr lang="lt-LT" altLang="lt-LT"/>
          </a:p>
        </p:txBody>
      </p:sp>
      <p:pic>
        <p:nvPicPr>
          <p:cNvPr id="41988" name="Turinio vietos rezervavimo ženklas 4"/>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27538" y="339725"/>
            <a:ext cx="3805237" cy="5413375"/>
          </a:xfrm>
        </p:spPr>
      </p:pic>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avadinimas 4"/>
          <p:cNvSpPr>
            <a:spLocks noGrp="1"/>
          </p:cNvSpPr>
          <p:nvPr>
            <p:ph type="title"/>
          </p:nvPr>
        </p:nvSpPr>
        <p:spPr/>
        <p:txBody>
          <a:bodyPr/>
          <a:lstStyle/>
          <a:p>
            <a:r>
              <a:rPr lang="lt-LT" altLang="lt-LT"/>
              <a:t>Kas yra kas?</a:t>
            </a:r>
          </a:p>
        </p:txBody>
      </p:sp>
      <p:sp>
        <p:nvSpPr>
          <p:cNvPr id="6" name="Turinio vietos rezervavimo ženklas 5"/>
          <p:cNvSpPr>
            <a:spLocks noGrp="1"/>
          </p:cNvSpPr>
          <p:nvPr>
            <p:ph idx="1"/>
          </p:nvPr>
        </p:nvSpPr>
        <p:spPr>
          <a:xfrm>
            <a:off x="1625600" y="1260475"/>
            <a:ext cx="5646738" cy="5527675"/>
          </a:xfrm>
        </p:spPr>
        <p:txBody>
          <a:bodyPr>
            <a:normAutofit fontScale="77500" lnSpcReduction="20000"/>
          </a:bodyPr>
          <a:lstStyle/>
          <a:p>
            <a:pPr>
              <a:defRPr/>
            </a:pPr>
            <a:r>
              <a:rPr lang="lt-LT" dirty="0"/>
              <a:t>Užduotis, kuri padeda pasižiūrėti į save per laiko atstumą. </a:t>
            </a:r>
          </a:p>
          <a:p>
            <a:pPr>
              <a:defRPr/>
            </a:pPr>
            <a:r>
              <a:rPr lang="lt-LT" dirty="0"/>
              <a:t>Pabandykite sukurti trumpą 5-7-9 sakinių aprašymą apie garsų/ įdomų/šaunų Lietuvoje gyvenusį žmogų, kurio vardas pavardė yra Jūsų Vardas Pavardė. </a:t>
            </a:r>
          </a:p>
          <a:p>
            <a:pPr>
              <a:defRPr/>
            </a:pPr>
            <a:r>
              <a:rPr lang="lt-LT" dirty="0"/>
              <a:t>Tinka parašyti:</a:t>
            </a:r>
          </a:p>
          <a:p>
            <a:pPr lvl="1">
              <a:defRPr/>
            </a:pPr>
            <a:r>
              <a:rPr lang="lt-LT" dirty="0"/>
              <a:t>Kur mokėsi, </a:t>
            </a:r>
          </a:p>
          <a:p>
            <a:pPr lvl="1">
              <a:defRPr/>
            </a:pPr>
            <a:r>
              <a:rPr lang="lt-LT" dirty="0"/>
              <a:t>Kur studijavo</a:t>
            </a:r>
          </a:p>
          <a:p>
            <a:pPr lvl="1">
              <a:defRPr/>
            </a:pPr>
            <a:r>
              <a:rPr lang="lt-LT" dirty="0"/>
              <a:t>Kur dirbo</a:t>
            </a:r>
          </a:p>
          <a:p>
            <a:pPr lvl="1">
              <a:defRPr/>
            </a:pPr>
            <a:r>
              <a:rPr lang="lt-LT" dirty="0"/>
              <a:t>Kokie garsesni darbai/pasiekimai</a:t>
            </a:r>
          </a:p>
          <a:p>
            <a:pPr lvl="1">
              <a:defRPr/>
            </a:pPr>
            <a:r>
              <a:rPr lang="lt-LT" dirty="0"/>
              <a:t>Kokia šeima</a:t>
            </a:r>
          </a:p>
          <a:p>
            <a:pPr lvl="1">
              <a:defRPr/>
            </a:pPr>
            <a:r>
              <a:rPr lang="lt-LT" dirty="0"/>
              <a:t>Koks pagrindinis gyvenimo šūkis</a:t>
            </a:r>
          </a:p>
          <a:p>
            <a:pPr>
              <a:defRPr/>
            </a:pPr>
            <a:r>
              <a:rPr lang="lt-LT" dirty="0"/>
              <a:t>Visi planuojame mažiausiai gyventi 100 metų </a:t>
            </a:r>
            <a:r>
              <a:rPr lang="lt-LT" sz="3000" dirty="0">
                <a:sym typeface="Wingdings" panose="05000000000000000000" pitchFamily="2" charset="2"/>
              </a:rPr>
              <a:t></a:t>
            </a:r>
          </a:p>
          <a:p>
            <a:pPr>
              <a:defRPr/>
            </a:pPr>
            <a:r>
              <a:rPr lang="lt-LT" sz="3000" dirty="0">
                <a:sym typeface="Wingdings" panose="05000000000000000000" pitchFamily="2" charset="2"/>
              </a:rPr>
              <a:t>Pavyzdys: Evaldas Karmaza (gimė 1975 metais, mirė 2075 metais), garsus Lietuvos psichologas, mokėsi Vilniaus Gerosios Vilties mokykloje, baigė Vilniaus universitetą, studijavo psichologiją. Dirbo mokyklos psichologu.... ... ... ... </a:t>
            </a:r>
          </a:p>
          <a:p>
            <a:pPr>
              <a:defRPr/>
            </a:pPr>
            <a:r>
              <a:rPr lang="lt-LT" sz="3000" dirty="0">
                <a:sym typeface="Wingdings" panose="05000000000000000000" pitchFamily="2" charset="2"/>
              </a:rPr>
              <a:t>Šūkis – „Jeigu sunku, vadinasi dirba ir auga visi raumenys; jeigu lengva – vadinasi mano jėgos mažėja“</a:t>
            </a:r>
            <a:endParaRPr lang="lt-LT" dirty="0"/>
          </a:p>
        </p:txBody>
      </p:sp>
      <p:pic>
        <p:nvPicPr>
          <p:cNvPr id="7" name="Paveikslėlis 6"/>
          <p:cNvPicPr>
            <a:picLocks noChangeAspect="1"/>
          </p:cNvPicPr>
          <p:nvPr/>
        </p:nvPicPr>
        <p:blipFill>
          <a:blip r:embed="rId3"/>
          <a:stretch>
            <a:fillRect/>
          </a:stretch>
        </p:blipFill>
        <p:spPr>
          <a:xfrm>
            <a:off x="7347926" y="447675"/>
            <a:ext cx="1664494" cy="3143250"/>
          </a:xfrm>
          <a:prstGeom prst="rect">
            <a:avLst/>
          </a:prstGeom>
          <a:effectLst>
            <a:glow rad="101600">
              <a:schemeClr val="accent1">
                <a:alpha val="40000"/>
              </a:schemeClr>
            </a:glow>
            <a:reflection stA="76000" endPos="15000" dist="50800" dir="5400000" sy="-100000" algn="bl" rotWithShape="0"/>
          </a:effectLst>
        </p:spPr>
      </p:pic>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avadinimas 1"/>
          <p:cNvSpPr>
            <a:spLocks noGrp="1"/>
          </p:cNvSpPr>
          <p:nvPr>
            <p:ph type="title"/>
          </p:nvPr>
        </p:nvSpPr>
        <p:spPr/>
        <p:txBody>
          <a:bodyPr/>
          <a:lstStyle/>
          <a:p>
            <a:r>
              <a:rPr lang="lt-LT" altLang="lt-LT"/>
              <a:t>Kas yra manęs šeimininkas?</a:t>
            </a:r>
          </a:p>
        </p:txBody>
      </p:sp>
      <p:sp>
        <p:nvSpPr>
          <p:cNvPr id="46083" name="Turinio vietos rezervavimo ženklas 7"/>
          <p:cNvSpPr>
            <a:spLocks noGrp="1"/>
          </p:cNvSpPr>
          <p:nvPr>
            <p:ph sz="half" idx="1"/>
          </p:nvPr>
        </p:nvSpPr>
        <p:spPr/>
        <p:txBody>
          <a:bodyPr/>
          <a:lstStyle/>
          <a:p>
            <a:r>
              <a:rPr lang="lt-LT" altLang="lt-LT" b="1"/>
              <a:t>Šeimininkas – visi aplinkui. </a:t>
            </a:r>
          </a:p>
          <a:p>
            <a:r>
              <a:rPr lang="lt-LT" altLang="lt-LT"/>
              <a:t>Kaip atpažinti?</a:t>
            </a:r>
          </a:p>
          <a:p>
            <a:pPr lvl="1"/>
            <a:r>
              <a:rPr lang="lt-LT" altLang="lt-LT"/>
              <a:t>Kai yra klaida, kaltina visus aplinkui, kartais – save. Bet nieko nedaro. </a:t>
            </a:r>
          </a:p>
          <a:p>
            <a:pPr lvl="1"/>
            <a:r>
              <a:rPr lang="lt-LT" altLang="lt-LT"/>
              <a:t>Nieko nedaro, nes bijo, kad nepasiseks</a:t>
            </a:r>
          </a:p>
          <a:p>
            <a:pPr lvl="1"/>
            <a:r>
              <a:rPr lang="lt-LT" altLang="lt-LT"/>
              <a:t>Niekada nežino, ką veiks laisvu laiku. </a:t>
            </a:r>
          </a:p>
        </p:txBody>
      </p:sp>
      <p:sp>
        <p:nvSpPr>
          <p:cNvPr id="46084" name="Turinio vietos rezervavimo ženklas 8"/>
          <p:cNvSpPr>
            <a:spLocks noGrp="1"/>
          </p:cNvSpPr>
          <p:nvPr>
            <p:ph sz="half" idx="2"/>
          </p:nvPr>
        </p:nvSpPr>
        <p:spPr/>
        <p:txBody>
          <a:bodyPr/>
          <a:lstStyle/>
          <a:p>
            <a:r>
              <a:rPr lang="lt-LT" altLang="lt-LT" b="1"/>
              <a:t>Šeimininkas – aš pati/aš pats</a:t>
            </a:r>
          </a:p>
          <a:p>
            <a:r>
              <a:rPr lang="lt-LT" altLang="lt-LT"/>
              <a:t>Kaip atpažinti?</a:t>
            </a:r>
          </a:p>
          <a:p>
            <a:pPr lvl="1"/>
            <a:r>
              <a:rPr lang="lt-LT" altLang="lt-LT"/>
              <a:t>Kai yra klaida, nieko nekaltina, bet galvoja, kaip ateityje elgtis kitaip</a:t>
            </a:r>
          </a:p>
          <a:p>
            <a:pPr lvl="1"/>
            <a:r>
              <a:rPr lang="lt-LT" altLang="lt-LT"/>
              <a:t>Kai kas nors nesiseka, sustoja trumpam ir keliauja toliau</a:t>
            </a:r>
          </a:p>
          <a:p>
            <a:pPr lvl="1"/>
            <a:r>
              <a:rPr lang="lt-LT" altLang="lt-LT"/>
              <a:t>Planuoja savo laiką, pirmiausia, planuoja savo laisvalaikį</a:t>
            </a:r>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avadinimas 1"/>
          <p:cNvSpPr>
            <a:spLocks noGrp="1"/>
          </p:cNvSpPr>
          <p:nvPr>
            <p:ph type="title"/>
          </p:nvPr>
        </p:nvSpPr>
        <p:spPr/>
        <p:txBody>
          <a:bodyPr/>
          <a:lstStyle/>
          <a:p>
            <a:endParaRPr lang="lt-LT" altLang="lt-LT"/>
          </a:p>
        </p:txBody>
      </p:sp>
      <p:sp>
        <p:nvSpPr>
          <p:cNvPr id="48131" name="Turinio vietos rezervavimo ženklas 2"/>
          <p:cNvSpPr>
            <a:spLocks noGrp="1"/>
          </p:cNvSpPr>
          <p:nvPr>
            <p:ph sz="half" idx="1"/>
          </p:nvPr>
        </p:nvSpPr>
        <p:spPr>
          <a:xfrm>
            <a:off x="457200" y="1600200"/>
            <a:ext cx="5122863" cy="4572000"/>
          </a:xfrm>
        </p:spPr>
        <p:txBody>
          <a:bodyPr/>
          <a:lstStyle/>
          <a:p>
            <a:endParaRPr lang="lt-LT" altLang="lt-LT"/>
          </a:p>
          <a:p>
            <a:r>
              <a:rPr lang="lt-LT" altLang="lt-LT"/>
              <a:t>Valdomas laisvalaikis </a:t>
            </a:r>
          </a:p>
          <a:p>
            <a:r>
              <a:rPr lang="lt-LT" altLang="lt-LT"/>
              <a:t>•Ką šiandien veiksi laisvalaikiu? </a:t>
            </a:r>
          </a:p>
          <a:p>
            <a:r>
              <a:rPr lang="lt-LT" altLang="lt-LT"/>
              <a:t>•Ar turėsi laisvo laiko? </a:t>
            </a:r>
          </a:p>
          <a:p>
            <a:r>
              <a:rPr lang="lt-LT" altLang="lt-LT"/>
              <a:t>•Kada prasidės laisvas laikas? </a:t>
            </a:r>
          </a:p>
          <a:p>
            <a:r>
              <a:rPr lang="lt-LT" altLang="lt-LT"/>
              <a:t>•Kas gali sutrukdyti? </a:t>
            </a:r>
          </a:p>
          <a:p>
            <a:r>
              <a:rPr lang="fi-FI" altLang="lt-LT"/>
              <a:t>•Kaip pats gali pagerinti laisvalaikį? </a:t>
            </a:r>
          </a:p>
          <a:p>
            <a:endParaRPr lang="lt-LT" altLang="lt-LT"/>
          </a:p>
        </p:txBody>
      </p:sp>
      <p:pic>
        <p:nvPicPr>
          <p:cNvPr id="48132" name="Picture 2" descr="http://sphotos-a.xx.fbcdn.net/hphotos-prn1/p480x480/47675_10151312570219039_1602997766_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10125" y="1890713"/>
            <a:ext cx="3524250" cy="4221162"/>
          </a:xfrm>
        </p:spPr>
      </p:pic>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avadinimas 1"/>
          <p:cNvSpPr>
            <a:spLocks noGrp="1"/>
          </p:cNvSpPr>
          <p:nvPr>
            <p:ph type="title"/>
          </p:nvPr>
        </p:nvSpPr>
        <p:spPr/>
        <p:txBody>
          <a:bodyPr/>
          <a:lstStyle/>
          <a:p>
            <a:r>
              <a:rPr lang="it-IT" altLang="lt-LT" b="1"/>
              <a:t>„Pati geriausia diena ateityje“ </a:t>
            </a:r>
            <a:r>
              <a:rPr lang="it-IT" altLang="lt-LT"/>
              <a:t/>
            </a:r>
            <a:br>
              <a:rPr lang="it-IT" altLang="lt-LT"/>
            </a:br>
            <a:endParaRPr lang="lt-LT" altLang="lt-LT"/>
          </a:p>
        </p:txBody>
      </p:sp>
      <p:sp>
        <p:nvSpPr>
          <p:cNvPr id="3" name="Turinio vietos rezervavimo ženklas 2"/>
          <p:cNvSpPr>
            <a:spLocks noGrp="1"/>
          </p:cNvSpPr>
          <p:nvPr>
            <p:ph sz="half" idx="1"/>
          </p:nvPr>
        </p:nvSpPr>
        <p:spPr>
          <a:xfrm>
            <a:off x="539750" y="908050"/>
            <a:ext cx="5256213" cy="5662613"/>
          </a:xfrm>
        </p:spPr>
        <p:txBody>
          <a:bodyPr>
            <a:normAutofit fontScale="92500" lnSpcReduction="10000"/>
          </a:bodyPr>
          <a:lstStyle/>
          <a:p>
            <a:pPr>
              <a:defRPr/>
            </a:pPr>
            <a:endParaRPr lang="lt-LT" dirty="0"/>
          </a:p>
          <a:p>
            <a:pPr>
              <a:defRPr/>
            </a:pPr>
            <a:r>
              <a:rPr lang="lt-LT" dirty="0"/>
              <a:t>•Dalyviams pasakyti, kad atliekant šią užduotį galima sau leisti sugalvoti bet ką, kas atrodo realu ar net neįmanoma. </a:t>
            </a:r>
          </a:p>
          <a:p>
            <a:pPr>
              <a:defRPr/>
            </a:pPr>
            <a:r>
              <a:rPr lang="lt-LT" dirty="0"/>
              <a:t>•Dalyvis turi aprašyti visą dieną: nuo ryto (kai atsikelia) iki vakaro (kai užmiega). Užduočiai skirti apie 20 minučių. Dalyvis turi įvertinti, kur jis nori atsikelti, su kuo gyventi, kokiame kambaryje (name, lauke) jis nori būti, kokie jį turi supti žmonės, ką jis veikia pirmą valandą, kokia skamba muzika, kas jam paskambina telefonu, ką veikia iki pietų, į kokį eina darbą ir t.t. Organizatorius turi paskatinti surašyti kuo daugiau detalių. </a:t>
            </a:r>
          </a:p>
          <a:p>
            <a:pPr>
              <a:defRPr/>
            </a:pPr>
            <a:r>
              <a:rPr lang="lt-LT" dirty="0"/>
              <a:t>•Užpildžius šį lapą dalyvis turi per 5 minutes perskaityti savo surašytą tekstą ir išbraukti tą informacijos dalį, kurią daro kiti žmonės, o pasilikti (ar persirašyti) tą dalį, kur jis pats kažką veikia. </a:t>
            </a:r>
          </a:p>
          <a:p>
            <a:pPr>
              <a:defRPr/>
            </a:pPr>
            <a:r>
              <a:rPr lang="lt-LT" dirty="0"/>
              <a:t>•Likusį tekstą dalyvis turi įvertinti tokiu principu: kiek realu tai pasiekti? Ar norėtų, kad kiekviena diena būtų tokia? </a:t>
            </a:r>
          </a:p>
          <a:p>
            <a:pPr>
              <a:defRPr/>
            </a:pPr>
            <a:endParaRPr lang="lt-LT" dirty="0"/>
          </a:p>
        </p:txBody>
      </p:sp>
      <p:pic>
        <p:nvPicPr>
          <p:cNvPr id="50180" name="Picture 2" descr="http://4.bp.blogspot.com/-_hRuZoVcY_8/TzkzUKyRrvI/AAAAAAAAADI/0o7Z508SPtw/s1600/the+best+day.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81675" y="2997200"/>
            <a:ext cx="3238500" cy="3333750"/>
          </a:xfrm>
        </p:spPr>
      </p:pic>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lt-LT" altLang="lt-LT"/>
              <a:t>Gyvenimo sferos</a:t>
            </a:r>
          </a:p>
        </p:txBody>
      </p:sp>
      <p:pic>
        <p:nvPicPr>
          <p:cNvPr id="5222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99592" y="1285891"/>
            <a:ext cx="7471742" cy="5572109"/>
          </a:xfrm>
        </p:spPr>
      </p:pic>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Pavadinimas 4"/>
          <p:cNvSpPr>
            <a:spLocks noGrp="1"/>
          </p:cNvSpPr>
          <p:nvPr>
            <p:ph type="ctrTitle"/>
          </p:nvPr>
        </p:nvSpPr>
        <p:spPr/>
        <p:txBody>
          <a:bodyPr/>
          <a:lstStyle/>
          <a:p>
            <a:r>
              <a:rPr lang="lt-LT" dirty="0"/>
              <a:t>Apie pažymius</a:t>
            </a:r>
          </a:p>
        </p:txBody>
      </p:sp>
      <p:sp>
        <p:nvSpPr>
          <p:cNvPr id="6" name="Antrinis pavadinimas 5"/>
          <p:cNvSpPr>
            <a:spLocks noGrp="1"/>
          </p:cNvSpPr>
          <p:nvPr>
            <p:ph type="subTitle" idx="1"/>
          </p:nvPr>
        </p:nvSpPr>
        <p:spPr/>
        <p:txBody>
          <a:bodyPr/>
          <a:lstStyle/>
          <a:p>
            <a:endParaRPr lang="lt-LT"/>
          </a:p>
        </p:txBody>
      </p:sp>
    </p:spTree>
    <p:extLst>
      <p:ext uri="{BB962C8B-B14F-4D97-AF65-F5344CB8AC3E}">
        <p14:creationId xmlns:p14="http://schemas.microsoft.com/office/powerpoint/2010/main" val="3864042114"/>
      </p:ext>
    </p:extLst>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defRPr/>
            </a:pPr>
            <a:r>
              <a:rPr lang="lt-LT" dirty="0"/>
              <a:t>Koks pažymių galimas neigiamas poveikis moksleiviams</a:t>
            </a:r>
          </a:p>
        </p:txBody>
      </p:sp>
      <p:sp>
        <p:nvSpPr>
          <p:cNvPr id="3" name="Turinio vietos rezervavimo ženklas 2"/>
          <p:cNvSpPr>
            <a:spLocks noGrp="1"/>
          </p:cNvSpPr>
          <p:nvPr>
            <p:ph idx="1"/>
          </p:nvPr>
        </p:nvSpPr>
        <p:spPr>
          <a:xfrm>
            <a:off x="467544" y="1916832"/>
            <a:ext cx="6552728" cy="3394364"/>
          </a:xfrm>
        </p:spPr>
        <p:txBody>
          <a:bodyPr>
            <a:noAutofit/>
          </a:bodyPr>
          <a:lstStyle/>
          <a:p>
            <a:pPr>
              <a:defRPr/>
            </a:pPr>
            <a:r>
              <a:rPr lang="lt-LT" dirty="0"/>
              <a:t>Pirminis tikslas: </a:t>
            </a:r>
          </a:p>
          <a:p>
            <a:pPr lvl="1">
              <a:defRPr/>
            </a:pPr>
            <a:r>
              <a:rPr lang="lt-LT" dirty="0"/>
              <a:t>pateikti aiškų pasiekimų vertinimą, </a:t>
            </a:r>
          </a:p>
          <a:p>
            <a:pPr lvl="1">
              <a:defRPr/>
            </a:pPr>
            <a:r>
              <a:rPr lang="lt-LT" dirty="0"/>
              <a:t>motyvuoti aukštesniems pasiekimams.</a:t>
            </a:r>
          </a:p>
          <a:p>
            <a:pPr>
              <a:defRPr/>
            </a:pPr>
            <a:r>
              <a:rPr lang="lt-LT" dirty="0"/>
              <a:t>Bet pastebėtas rezultatas (A. </a:t>
            </a:r>
            <a:r>
              <a:rPr lang="lt-LT" dirty="0" err="1"/>
              <a:t>Kohn</a:t>
            </a:r>
            <a:r>
              <a:rPr lang="lt-LT" dirty="0"/>
              <a:t>): </a:t>
            </a:r>
          </a:p>
          <a:p>
            <a:pPr lvl="1">
              <a:defRPr/>
            </a:pPr>
            <a:r>
              <a:rPr lang="lt-LT" dirty="0"/>
              <a:t>Sumažėja savaiminis noras mokytis.</a:t>
            </a:r>
          </a:p>
          <a:p>
            <a:pPr lvl="1">
              <a:defRPr/>
            </a:pPr>
            <a:r>
              <a:rPr lang="lt-LT" dirty="0"/>
              <a:t>Siekiama dažniau atlikti lengvesnes mokymosi užduotis (nė dėl tingumo, bet dėl racionalumo). Jeigu tikslas – 10, vengiama rizikuoti. </a:t>
            </a:r>
          </a:p>
          <a:p>
            <a:pPr lvl="1">
              <a:defRPr/>
            </a:pPr>
            <a:r>
              <a:rPr lang="lt-LT" dirty="0"/>
              <a:t>Greičiau pamirštama išmokstama medžiaga. </a:t>
            </a:r>
          </a:p>
          <a:p>
            <a:pPr>
              <a:defRPr/>
            </a:pPr>
            <a:r>
              <a:rPr lang="lt-LT" dirty="0"/>
              <a:t>Moksleiviai linkę kelti aukštesnius tikslus, labiau gilintis, dažniau tęsti mokymąsi, jeigu nėra vertinimo (tinka visoms vaikų amžiaus grupėms). </a:t>
            </a:r>
          </a:p>
          <a:p>
            <a:pPr>
              <a:defRPr/>
            </a:pPr>
            <a:r>
              <a:rPr lang="lt-LT" dirty="0"/>
              <a:t>Kokia priežastis – pati pažymių koncepcija ar mokytojų netinkamas pažymių dalinimas moksleiviams?  </a:t>
            </a:r>
          </a:p>
        </p:txBody>
      </p:sp>
      <p:sp>
        <p:nvSpPr>
          <p:cNvPr id="4" name="Laisva forma 3"/>
          <p:cNvSpPr/>
          <p:nvPr/>
        </p:nvSpPr>
        <p:spPr>
          <a:xfrm>
            <a:off x="6948264" y="1934682"/>
            <a:ext cx="1756172" cy="2140744"/>
          </a:xfrm>
          <a:custGeom>
            <a:avLst/>
            <a:gdLst>
              <a:gd name="connsiteX0" fmla="*/ 0 w 3121036"/>
              <a:gd name="connsiteY0" fmla="*/ 64959 h 3805559"/>
              <a:gd name="connsiteX1" fmla="*/ 2583402 w 3121036"/>
              <a:gd name="connsiteY1" fmla="*/ 118225 h 3805559"/>
              <a:gd name="connsiteX2" fmla="*/ 97654 w 3121036"/>
              <a:gd name="connsiteY2" fmla="*/ 1148034 h 3805559"/>
              <a:gd name="connsiteX3" fmla="*/ 2760955 w 3121036"/>
              <a:gd name="connsiteY3" fmla="*/ 1600795 h 3805559"/>
              <a:gd name="connsiteX4" fmla="*/ 3089429 w 3121036"/>
              <a:gd name="connsiteY4" fmla="*/ 3598271 h 3805559"/>
              <a:gd name="connsiteX5" fmla="*/ 3089429 w 3121036"/>
              <a:gd name="connsiteY5" fmla="*/ 3642659 h 380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1036" h="3805559">
                <a:moveTo>
                  <a:pt x="0" y="64959"/>
                </a:moveTo>
                <a:cubicBezTo>
                  <a:pt x="1283563" y="1335"/>
                  <a:pt x="2567126" y="-62288"/>
                  <a:pt x="2583402" y="118225"/>
                </a:cubicBezTo>
                <a:cubicBezTo>
                  <a:pt x="2599678" y="298738"/>
                  <a:pt x="68062" y="900939"/>
                  <a:pt x="97654" y="1148034"/>
                </a:cubicBezTo>
                <a:cubicBezTo>
                  <a:pt x="127246" y="1395129"/>
                  <a:pt x="2262326" y="1192422"/>
                  <a:pt x="2760955" y="1600795"/>
                </a:cubicBezTo>
                <a:cubicBezTo>
                  <a:pt x="3259584" y="2009168"/>
                  <a:pt x="3034683" y="3257960"/>
                  <a:pt x="3089429" y="3598271"/>
                </a:cubicBezTo>
                <a:cubicBezTo>
                  <a:pt x="3144175" y="3938582"/>
                  <a:pt x="3116802" y="3790620"/>
                  <a:pt x="3089429" y="3642659"/>
                </a:cubicBezTo>
              </a:path>
            </a:pathLst>
          </a:custGeom>
        </p:spPr>
        <p:style>
          <a:lnRef idx="3">
            <a:schemeClr val="accent4"/>
          </a:lnRef>
          <a:fillRef idx="0">
            <a:schemeClr val="accent4"/>
          </a:fillRef>
          <a:effectRef idx="2">
            <a:schemeClr val="accent4"/>
          </a:effectRef>
          <a:fontRef idx="minor">
            <a:schemeClr val="tx1"/>
          </a:fontRef>
        </p:style>
        <p:txBody>
          <a:bodyPr anchor="ctr"/>
          <a:lstStyle/>
          <a:p>
            <a:pPr algn="ctr">
              <a:defRPr/>
            </a:pPr>
            <a:endParaRPr lang="lt-LT"/>
          </a:p>
        </p:txBody>
      </p:sp>
    </p:spTree>
    <p:extLst>
      <p:ext uri="{BB962C8B-B14F-4D97-AF65-F5344CB8AC3E}">
        <p14:creationId xmlns:p14="http://schemas.microsoft.com/office/powerpoint/2010/main" val="4058154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defRPr/>
            </a:pPr>
            <a:r>
              <a:rPr lang="lt-LT" dirty="0"/>
              <a:t>Pažymių poveikis</a:t>
            </a:r>
          </a:p>
        </p:txBody>
      </p:sp>
      <p:sp>
        <p:nvSpPr>
          <p:cNvPr id="23554" name="Turinio vietos rezervavimo ženklas 2"/>
          <p:cNvSpPr>
            <a:spLocks noGrp="1"/>
          </p:cNvSpPr>
          <p:nvPr>
            <p:ph idx="1"/>
          </p:nvPr>
        </p:nvSpPr>
        <p:spPr>
          <a:xfrm>
            <a:off x="451768" y="1556792"/>
            <a:ext cx="8240463" cy="3655219"/>
          </a:xfrm>
        </p:spPr>
        <p:txBody>
          <a:bodyPr>
            <a:noAutofit/>
          </a:bodyPr>
          <a:lstStyle/>
          <a:p>
            <a:r>
              <a:rPr lang="lt-LT" altLang="lt-LT" sz="3200" dirty="0"/>
              <a:t>Tiek pažymiai, tiek lentelės ar kreivės – priemonės vaikus pradėti tarpusavio rungtynes. „Rungtynės“ greičiau nutrūksta, jeigu pasiekti rezultatai pradeda labai skirtis. Arba kai yra pradedami naudoti labai stiprūs kraštutiniai vertinimai. </a:t>
            </a:r>
          </a:p>
          <a:p>
            <a:r>
              <a:rPr lang="lt-LT" altLang="lt-LT" sz="3200" dirty="0"/>
              <a:t>Kaip vertinti:</a:t>
            </a:r>
          </a:p>
          <a:p>
            <a:pPr lvl="1"/>
            <a:r>
              <a:rPr lang="lt-LT" altLang="lt-LT" sz="2400" dirty="0"/>
              <a:t>Jeigu vertinimas pažymiais – nuolatinė praktika, rekomenduojama, kad dalis susitikimų visai neturės jokių vertinimų pažymiais. </a:t>
            </a:r>
          </a:p>
          <a:p>
            <a:pPr lvl="1"/>
            <a:r>
              <a:rPr lang="lt-LT" altLang="lt-LT" sz="2400" dirty="0"/>
              <a:t>„dešimtukas ar dvejetas turi būti ne kaip apdovanojimas ar bausmė, o kaip </a:t>
            </a:r>
            <a:r>
              <a:rPr lang="lt-LT" altLang="lt-LT" sz="2400" b="1" dirty="0"/>
              <a:t>informacija</a:t>
            </a:r>
            <a:r>
              <a:rPr lang="lt-LT" altLang="lt-LT" sz="2400" dirty="0"/>
              <a:t>“ – </a:t>
            </a:r>
            <a:r>
              <a:rPr lang="lt-LT" altLang="lt-LT" sz="2400" dirty="0" err="1"/>
              <a:t>Jerome</a:t>
            </a:r>
            <a:r>
              <a:rPr lang="lt-LT" altLang="lt-LT" sz="2400" dirty="0"/>
              <a:t> </a:t>
            </a:r>
            <a:r>
              <a:rPr lang="lt-LT" altLang="lt-LT" sz="2400" dirty="0" err="1"/>
              <a:t>Bruner</a:t>
            </a:r>
            <a:r>
              <a:rPr lang="lt-LT" altLang="lt-LT" sz="2400" dirty="0"/>
              <a:t>. </a:t>
            </a:r>
          </a:p>
          <a:p>
            <a:endParaRPr lang="lt-LT" altLang="lt-LT" sz="3200" dirty="0"/>
          </a:p>
        </p:txBody>
      </p:sp>
    </p:spTree>
    <p:extLst>
      <p:ext uri="{BB962C8B-B14F-4D97-AF65-F5344CB8AC3E}">
        <p14:creationId xmlns:p14="http://schemas.microsoft.com/office/powerpoint/2010/main" val="887367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defRPr/>
            </a:pPr>
            <a:r>
              <a:rPr lang="lt-LT" dirty="0"/>
              <a:t>Mokytojas lemia pažymių poveikį</a:t>
            </a:r>
          </a:p>
        </p:txBody>
      </p:sp>
      <p:sp>
        <p:nvSpPr>
          <p:cNvPr id="3" name="Turinio vietos rezervavimo ženklas 2"/>
          <p:cNvSpPr>
            <a:spLocks noGrp="1"/>
          </p:cNvSpPr>
          <p:nvPr>
            <p:ph idx="1"/>
          </p:nvPr>
        </p:nvSpPr>
        <p:spPr>
          <a:xfrm>
            <a:off x="508001" y="1948188"/>
            <a:ext cx="8312471" cy="4721171"/>
          </a:xfrm>
        </p:spPr>
        <p:txBody>
          <a:bodyPr>
            <a:normAutofit/>
          </a:bodyPr>
          <a:lstStyle/>
          <a:p>
            <a:pPr>
              <a:defRPr/>
            </a:pPr>
            <a:r>
              <a:rPr lang="lt-LT" dirty="0"/>
              <a:t>Tai gali tapti bausmės įrankiu. Bendravimo įrankiu. Loterija. </a:t>
            </a:r>
          </a:p>
          <a:p>
            <a:pPr>
              <a:defRPr/>
            </a:pPr>
            <a:r>
              <a:rPr lang="lt-LT" dirty="0"/>
              <a:t>Mokytojai skirtingai vertina – vieni tik už gebėjimus ir akademinius pasiekimus, kiti – už dalyvavimą mokymo procese. </a:t>
            </a:r>
          </a:p>
          <a:p>
            <a:pPr>
              <a:defRPr/>
            </a:pPr>
            <a:r>
              <a:rPr lang="lt-LT" dirty="0"/>
              <a:t>Vis dėlto rekomenduojama, kad pažymys būtų sudėtinis procesas – patikrinimų serija, pagaminti produktai/rezultatai, atlikimo fiksavimas (</a:t>
            </a:r>
            <a:r>
              <a:rPr lang="lt-LT" dirty="0" err="1"/>
              <a:t>McMillan</a:t>
            </a:r>
            <a:r>
              <a:rPr lang="lt-LT" dirty="0"/>
              <a:t>, 2011). </a:t>
            </a:r>
          </a:p>
          <a:p>
            <a:pPr>
              <a:defRPr/>
            </a:pPr>
            <a:r>
              <a:rPr lang="lt-LT" dirty="0"/>
              <a:t>Jeigu yra labai skirtingi moksleiviai (dėl gebėjimų, elgesio), </a:t>
            </a:r>
            <a:r>
              <a:rPr lang="lt-LT" b="1" dirty="0"/>
              <a:t>papildomai </a:t>
            </a:r>
            <a:r>
              <a:rPr lang="lt-LT" dirty="0"/>
              <a:t>įtraukti tokius vertinimus kaip:</a:t>
            </a:r>
          </a:p>
          <a:p>
            <a:pPr lvl="1">
              <a:defRPr/>
            </a:pPr>
            <a:r>
              <a:rPr lang="lt-LT" dirty="0"/>
              <a:t>Noras</a:t>
            </a:r>
          </a:p>
          <a:p>
            <a:pPr lvl="1">
              <a:defRPr/>
            </a:pPr>
            <a:r>
              <a:rPr lang="lt-LT" dirty="0"/>
              <a:t>Pastangos</a:t>
            </a:r>
          </a:p>
          <a:p>
            <a:pPr lvl="1">
              <a:defRPr/>
            </a:pPr>
            <a:r>
              <a:rPr lang="lt-LT" dirty="0"/>
              <a:t>Dalyvavimas</a:t>
            </a:r>
          </a:p>
          <a:p>
            <a:pPr>
              <a:defRPr/>
            </a:pPr>
            <a:r>
              <a:rPr lang="lt-LT" dirty="0"/>
              <a:t>Tik atsargiai – noras ir pastangos turi būti vertinamos objektyviai, kad moksleiviai nesimokytų pataikauti mokytojui. </a:t>
            </a:r>
          </a:p>
        </p:txBody>
      </p:sp>
    </p:spTree>
    <p:extLst>
      <p:ext uri="{BB962C8B-B14F-4D97-AF65-F5344CB8AC3E}">
        <p14:creationId xmlns:p14="http://schemas.microsoft.com/office/powerpoint/2010/main" val="1146817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avadinimas 1"/>
          <p:cNvSpPr>
            <a:spLocks noGrp="1"/>
          </p:cNvSpPr>
          <p:nvPr>
            <p:ph type="title"/>
          </p:nvPr>
        </p:nvSpPr>
        <p:spPr/>
        <p:txBody>
          <a:bodyPr/>
          <a:lstStyle/>
          <a:p>
            <a:pPr eaLnBrk="1" hangingPunct="1"/>
            <a:r>
              <a:rPr lang="lt-LT" altLang="lt-LT"/>
              <a:t>„Kokį pažymį šiandien gavai?“</a:t>
            </a:r>
          </a:p>
        </p:txBody>
      </p:sp>
      <p:sp>
        <p:nvSpPr>
          <p:cNvPr id="6147" name="Turinio vietos rezervavimo ženklas 2"/>
          <p:cNvSpPr>
            <a:spLocks noGrp="1"/>
          </p:cNvSpPr>
          <p:nvPr>
            <p:ph idx="1"/>
          </p:nvPr>
        </p:nvSpPr>
        <p:spPr/>
        <p:txBody>
          <a:bodyPr/>
          <a:lstStyle/>
          <a:p>
            <a:pPr eaLnBrk="1" hangingPunct="1"/>
            <a:r>
              <a:rPr lang="lt-LT" altLang="lt-LT" dirty="0"/>
              <a:t>Vienas iš dažnesnių 4 tėvų klausimų. „Mama, šiandien gavau du dešimtukus...“</a:t>
            </a:r>
          </a:p>
          <a:p>
            <a:pPr eaLnBrk="1" hangingPunct="1"/>
            <a:r>
              <a:rPr lang="lt-LT" altLang="lt-LT" dirty="0"/>
              <a:t>Paprastas iškeltas tikslas – „baigsi be neigiamų pažymių – nupirksiu kompiuterį“</a:t>
            </a:r>
          </a:p>
          <a:p>
            <a:pPr eaLnBrk="1" hangingPunct="1"/>
            <a:r>
              <a:rPr lang="lt-LT" altLang="lt-LT" dirty="0"/>
              <a:t>„Tėti, gali duoti </a:t>
            </a:r>
            <a:r>
              <a:rPr lang="en-GB" altLang="lt-LT" dirty="0"/>
              <a:t>10</a:t>
            </a:r>
            <a:r>
              <a:rPr lang="lt-LT" altLang="lt-LT" dirty="0"/>
              <a:t> </a:t>
            </a:r>
            <a:r>
              <a:rPr lang="en-GB" altLang="lt-LT" dirty="0" err="1"/>
              <a:t>eur</a:t>
            </a:r>
            <a:r>
              <a:rPr lang="lt-LT" altLang="lt-LT" dirty="0"/>
              <a:t>ų, nes gavau dešimtuką“</a:t>
            </a:r>
          </a:p>
          <a:p>
            <a:pPr eaLnBrk="1" hangingPunct="1"/>
            <a:endParaRPr lang="lt-LT" altLang="lt-LT" dirty="0"/>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defRPr/>
            </a:pPr>
            <a:r>
              <a:rPr lang="lt-LT" dirty="0"/>
              <a:t>Galimas sudėtinis pažymys</a:t>
            </a:r>
          </a:p>
        </p:txBody>
      </p:sp>
      <p:graphicFrame>
        <p:nvGraphicFramePr>
          <p:cNvPr id="6" name="Turinio vietos rezervavimo ženklas 5"/>
          <p:cNvGraphicFramePr>
            <a:graphicFrameLocks noGrp="1"/>
          </p:cNvGraphicFramePr>
          <p:nvPr>
            <p:ph idx="1"/>
            <p:extLst>
              <p:ext uri="{D42A27DB-BD31-4B8C-83A1-F6EECF244321}">
                <p14:modId xmlns:p14="http://schemas.microsoft.com/office/powerpoint/2010/main" val="4118994689"/>
              </p:ext>
            </p:extLst>
          </p:nvPr>
        </p:nvGraphicFramePr>
        <p:xfrm>
          <a:off x="507999" y="1690690"/>
          <a:ext cx="8168456" cy="2674413"/>
        </p:xfrm>
        <a:graphic>
          <a:graphicData uri="http://schemas.openxmlformats.org/drawingml/2006/table">
            <a:tbl>
              <a:tblPr firstRow="1" bandRow="1">
                <a:tableStyleId>{5C22544A-7EE6-4342-B048-85BDC9FD1C3A}</a:tableStyleId>
              </a:tblPr>
              <a:tblGrid>
                <a:gridCol w="4084228">
                  <a:extLst>
                    <a:ext uri="{9D8B030D-6E8A-4147-A177-3AD203B41FA5}">
                      <a16:colId xmlns:a16="http://schemas.microsoft.com/office/drawing/2014/main" xmlns="" val="20000"/>
                    </a:ext>
                  </a:extLst>
                </a:gridCol>
                <a:gridCol w="4084228">
                  <a:extLst>
                    <a:ext uri="{9D8B030D-6E8A-4147-A177-3AD203B41FA5}">
                      <a16:colId xmlns:a16="http://schemas.microsoft.com/office/drawing/2014/main" xmlns="" val="20001"/>
                    </a:ext>
                  </a:extLst>
                </a:gridCol>
              </a:tblGrid>
              <a:tr h="382059">
                <a:tc>
                  <a:txBody>
                    <a:bodyPr/>
                    <a:lstStyle/>
                    <a:p>
                      <a:r>
                        <a:rPr lang="lt-LT" sz="1100" dirty="0"/>
                        <a:t>Vertinimo sfera</a:t>
                      </a:r>
                    </a:p>
                  </a:txBody>
                  <a:tcPr marL="51435" marR="51435" marT="25718" marB="25718"/>
                </a:tc>
                <a:tc>
                  <a:txBody>
                    <a:bodyPr/>
                    <a:lstStyle/>
                    <a:p>
                      <a:r>
                        <a:rPr lang="lt-LT" sz="1100" dirty="0"/>
                        <a:t>Pažymio dalis</a:t>
                      </a:r>
                    </a:p>
                  </a:txBody>
                  <a:tcPr marL="51435" marR="51435" marT="25718" marB="25718"/>
                </a:tc>
                <a:extLst>
                  <a:ext uri="{0D108BD9-81ED-4DB2-BD59-A6C34878D82A}">
                    <a16:rowId xmlns:a16="http://schemas.microsoft.com/office/drawing/2014/main" xmlns="" val="10000"/>
                  </a:ext>
                </a:extLst>
              </a:tr>
              <a:tr h="382059">
                <a:tc>
                  <a:txBody>
                    <a:bodyPr/>
                    <a:lstStyle/>
                    <a:p>
                      <a:r>
                        <a:rPr lang="lt-LT" sz="1100" dirty="0"/>
                        <a:t>Pagrindiniai kontroliniai (testai)</a:t>
                      </a:r>
                    </a:p>
                  </a:txBody>
                  <a:tcPr marL="51435" marR="51435" marT="25718" marB="25718"/>
                </a:tc>
                <a:tc>
                  <a:txBody>
                    <a:bodyPr/>
                    <a:lstStyle/>
                    <a:p>
                      <a:r>
                        <a:rPr lang="lt-LT" sz="1100" dirty="0"/>
                        <a:t>20 procentų</a:t>
                      </a:r>
                    </a:p>
                  </a:txBody>
                  <a:tcPr marL="51435" marR="51435" marT="25718" marB="25718"/>
                </a:tc>
                <a:extLst>
                  <a:ext uri="{0D108BD9-81ED-4DB2-BD59-A6C34878D82A}">
                    <a16:rowId xmlns:a16="http://schemas.microsoft.com/office/drawing/2014/main" xmlns="" val="10001"/>
                  </a:ext>
                </a:extLst>
              </a:tr>
              <a:tr h="382059">
                <a:tc>
                  <a:txBody>
                    <a:bodyPr/>
                    <a:lstStyle/>
                    <a:p>
                      <a:r>
                        <a:rPr lang="lt-LT" sz="1100" dirty="0"/>
                        <a:t>Galutinis patikrinimas</a:t>
                      </a:r>
                    </a:p>
                  </a:txBody>
                  <a:tcPr marL="51435" marR="51435" marT="25718" marB="25718"/>
                </a:tc>
                <a:tc>
                  <a:txBody>
                    <a:bodyPr/>
                    <a:lstStyle/>
                    <a:p>
                      <a:r>
                        <a:rPr lang="lt-LT" sz="1100" dirty="0"/>
                        <a:t>25 procentai</a:t>
                      </a:r>
                    </a:p>
                  </a:txBody>
                  <a:tcPr marL="51435" marR="51435" marT="25718" marB="25718"/>
                </a:tc>
                <a:extLst>
                  <a:ext uri="{0D108BD9-81ED-4DB2-BD59-A6C34878D82A}">
                    <a16:rowId xmlns:a16="http://schemas.microsoft.com/office/drawing/2014/main" xmlns="" val="10002"/>
                  </a:ext>
                </a:extLst>
              </a:tr>
              <a:tr h="382059">
                <a:tc>
                  <a:txBody>
                    <a:bodyPr/>
                    <a:lstStyle/>
                    <a:p>
                      <a:r>
                        <a:rPr lang="lt-LT" sz="1100" dirty="0"/>
                        <a:t>Klausimai - atsakymai</a:t>
                      </a:r>
                    </a:p>
                  </a:txBody>
                  <a:tcPr marL="51435" marR="51435" marT="25718" marB="25718"/>
                </a:tc>
                <a:tc>
                  <a:txBody>
                    <a:bodyPr/>
                    <a:lstStyle/>
                    <a:p>
                      <a:r>
                        <a:rPr lang="lt-LT" sz="1100" dirty="0"/>
                        <a:t>20 procentų</a:t>
                      </a:r>
                    </a:p>
                  </a:txBody>
                  <a:tcPr marL="51435" marR="51435" marT="25718" marB="25718"/>
                </a:tc>
                <a:extLst>
                  <a:ext uri="{0D108BD9-81ED-4DB2-BD59-A6C34878D82A}">
                    <a16:rowId xmlns:a16="http://schemas.microsoft.com/office/drawing/2014/main" xmlns="" val="10003"/>
                  </a:ext>
                </a:extLst>
              </a:tr>
              <a:tr h="382059">
                <a:tc>
                  <a:txBody>
                    <a:bodyPr/>
                    <a:lstStyle/>
                    <a:p>
                      <a:r>
                        <a:rPr lang="lt-LT" sz="1100" dirty="0"/>
                        <a:t>Namų darbai</a:t>
                      </a:r>
                    </a:p>
                  </a:txBody>
                  <a:tcPr marL="51435" marR="51435" marT="25718" marB="25718"/>
                </a:tc>
                <a:tc>
                  <a:txBody>
                    <a:bodyPr/>
                    <a:lstStyle/>
                    <a:p>
                      <a:r>
                        <a:rPr lang="lt-LT" sz="1100" dirty="0"/>
                        <a:t>5 procentai</a:t>
                      </a:r>
                    </a:p>
                  </a:txBody>
                  <a:tcPr marL="51435" marR="51435" marT="25718" marB="25718"/>
                </a:tc>
                <a:extLst>
                  <a:ext uri="{0D108BD9-81ED-4DB2-BD59-A6C34878D82A}">
                    <a16:rowId xmlns:a16="http://schemas.microsoft.com/office/drawing/2014/main" xmlns="" val="10004"/>
                  </a:ext>
                </a:extLst>
              </a:tr>
              <a:tr h="382059">
                <a:tc>
                  <a:txBody>
                    <a:bodyPr/>
                    <a:lstStyle/>
                    <a:p>
                      <a:r>
                        <a:rPr lang="lt-LT" sz="1100" dirty="0"/>
                        <a:t>Žodinis pristatymas</a:t>
                      </a:r>
                    </a:p>
                  </a:txBody>
                  <a:tcPr marL="51435" marR="51435" marT="25718" marB="25718"/>
                </a:tc>
                <a:tc>
                  <a:txBody>
                    <a:bodyPr/>
                    <a:lstStyle/>
                    <a:p>
                      <a:r>
                        <a:rPr lang="lt-LT" sz="1100" dirty="0"/>
                        <a:t>10 procentų</a:t>
                      </a:r>
                    </a:p>
                  </a:txBody>
                  <a:tcPr marL="51435" marR="51435" marT="25718" marB="25718"/>
                </a:tc>
                <a:extLst>
                  <a:ext uri="{0D108BD9-81ED-4DB2-BD59-A6C34878D82A}">
                    <a16:rowId xmlns:a16="http://schemas.microsoft.com/office/drawing/2014/main" xmlns="" val="10005"/>
                  </a:ext>
                </a:extLst>
              </a:tr>
              <a:tr h="382059">
                <a:tc>
                  <a:txBody>
                    <a:bodyPr/>
                    <a:lstStyle/>
                    <a:p>
                      <a:r>
                        <a:rPr lang="lt-LT" sz="1100" dirty="0"/>
                        <a:t>Projektas</a:t>
                      </a:r>
                    </a:p>
                  </a:txBody>
                  <a:tcPr marL="51435" marR="51435" marT="25718" marB="25718"/>
                </a:tc>
                <a:tc>
                  <a:txBody>
                    <a:bodyPr/>
                    <a:lstStyle/>
                    <a:p>
                      <a:r>
                        <a:rPr lang="lt-LT" sz="1100" dirty="0"/>
                        <a:t>20 procentų</a:t>
                      </a:r>
                    </a:p>
                  </a:txBody>
                  <a:tcPr marL="51435" marR="51435" marT="25718" marB="25718"/>
                </a:tc>
                <a:extLst>
                  <a:ext uri="{0D108BD9-81ED-4DB2-BD59-A6C34878D82A}">
                    <a16:rowId xmlns:a16="http://schemas.microsoft.com/office/drawing/2014/main" xmlns="" val="10006"/>
                  </a:ext>
                </a:extLst>
              </a:tr>
            </a:tbl>
          </a:graphicData>
        </a:graphic>
      </p:graphicFrame>
      <p:sp>
        <p:nvSpPr>
          <p:cNvPr id="27676" name="TextBox 6"/>
          <p:cNvSpPr txBox="1">
            <a:spLocks noChangeArrowheads="1"/>
          </p:cNvSpPr>
          <p:nvPr/>
        </p:nvSpPr>
        <p:spPr bwMode="auto">
          <a:xfrm>
            <a:off x="1871664" y="4577955"/>
            <a:ext cx="55137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lt-LT" altLang="lt-LT" dirty="0"/>
              <a:t>Mokytojams rekomenduojama neskirti didelio balo už namų darbų atlikimą. Pagrindinė priežastis – tėvai pradeda atlikinėti darbus už moksleivius. Antra – ne visų namų sąlygos vienodos. </a:t>
            </a:r>
          </a:p>
        </p:txBody>
      </p:sp>
    </p:spTree>
    <p:extLst>
      <p:ext uri="{BB962C8B-B14F-4D97-AF65-F5344CB8AC3E}">
        <p14:creationId xmlns:p14="http://schemas.microsoft.com/office/powerpoint/2010/main" val="3327464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defRPr/>
            </a:pPr>
            <a:r>
              <a:rPr lang="lt-LT" dirty="0"/>
              <a:t>Papildomai apie pažymius</a:t>
            </a:r>
          </a:p>
        </p:txBody>
      </p:sp>
      <p:sp>
        <p:nvSpPr>
          <p:cNvPr id="3" name="Turinio vietos rezervavimo ženklas 2"/>
          <p:cNvSpPr>
            <a:spLocks noGrp="1"/>
          </p:cNvSpPr>
          <p:nvPr>
            <p:ph idx="1"/>
          </p:nvPr>
        </p:nvSpPr>
        <p:spPr>
          <a:xfrm>
            <a:off x="755576" y="1690688"/>
            <a:ext cx="7992888" cy="4762647"/>
          </a:xfrm>
        </p:spPr>
        <p:txBody>
          <a:bodyPr>
            <a:normAutofit/>
          </a:bodyPr>
          <a:lstStyle/>
          <a:p>
            <a:pPr marL="0" indent="0">
              <a:buNone/>
              <a:defRPr/>
            </a:pPr>
            <a:r>
              <a:rPr lang="lt-LT" sz="3200" b="1" dirty="0"/>
              <a:t>Ar vertinti nuliu ar vienetu už neatliktą darbą?</a:t>
            </a:r>
          </a:p>
          <a:p>
            <a:pPr>
              <a:defRPr/>
            </a:pPr>
            <a:r>
              <a:rPr lang="lt-LT" sz="3200" dirty="0"/>
              <a:t>Toks vertinimas labiausiai kerta per pažymių vidurkį. </a:t>
            </a:r>
          </a:p>
          <a:p>
            <a:pPr>
              <a:defRPr/>
            </a:pPr>
            <a:r>
              <a:rPr lang="lt-LT" sz="3200" dirty="0"/>
              <a:t>Dauguma edukacijos specialistų rekomenduoja nevertinti pažymiais neatlikto darbo. Galimi variantai:</a:t>
            </a:r>
          </a:p>
          <a:p>
            <a:pPr lvl="1">
              <a:defRPr/>
            </a:pPr>
            <a:r>
              <a:rPr lang="lt-LT" sz="2400" dirty="0"/>
              <a:t>Sumažinti baigiamąjį pažymį </a:t>
            </a:r>
          </a:p>
          <a:p>
            <a:pPr lvl="1">
              <a:defRPr/>
            </a:pPr>
            <a:r>
              <a:rPr lang="lt-LT" sz="2400" dirty="0"/>
              <a:t>Skirti klasės vidurkį (pavyzdžiui, 5 ar 6)</a:t>
            </a:r>
          </a:p>
          <a:p>
            <a:pPr lvl="1">
              <a:defRPr/>
            </a:pPr>
            <a:r>
              <a:rPr lang="lt-LT" sz="2400" dirty="0"/>
              <a:t>Priskirti prie vėluojančio darbo ir taikyti </a:t>
            </a:r>
            <a:r>
              <a:rPr lang="lt-LT" sz="2400" i="1" dirty="0"/>
              <a:t>delspinigių</a:t>
            </a:r>
            <a:r>
              <a:rPr lang="lt-LT" sz="2400" dirty="0"/>
              <a:t> principus (pavyzdžiui, 20 proc. nuo praleistos pamokos; 0-nis balas bus praleidus 5 pamokas po paskirto atlikimo) </a:t>
            </a:r>
          </a:p>
        </p:txBody>
      </p:sp>
    </p:spTree>
    <p:extLst>
      <p:ext uri="{BB962C8B-B14F-4D97-AF65-F5344CB8AC3E}">
        <p14:creationId xmlns:p14="http://schemas.microsoft.com/office/powerpoint/2010/main" val="2055505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defRPr/>
            </a:pPr>
            <a:r>
              <a:rPr lang="lt-LT" dirty="0"/>
              <a:t>Papildomai apie pažymius</a:t>
            </a:r>
          </a:p>
        </p:txBody>
      </p:sp>
      <p:sp>
        <p:nvSpPr>
          <p:cNvPr id="3" name="Turinio vietos rezervavimo ženklas 2"/>
          <p:cNvSpPr>
            <a:spLocks noGrp="1"/>
          </p:cNvSpPr>
          <p:nvPr>
            <p:ph idx="1"/>
          </p:nvPr>
        </p:nvSpPr>
        <p:spPr>
          <a:xfrm>
            <a:off x="508001" y="1628800"/>
            <a:ext cx="8168455" cy="4680520"/>
          </a:xfrm>
        </p:spPr>
        <p:txBody>
          <a:bodyPr>
            <a:normAutofit/>
          </a:bodyPr>
          <a:lstStyle/>
          <a:p>
            <a:pPr marL="0" indent="0">
              <a:buNone/>
              <a:defRPr/>
            </a:pPr>
            <a:r>
              <a:rPr lang="lt-LT" sz="2400" b="1" dirty="0"/>
              <a:t>Ar viską reiktų vertinti pažymiais?</a:t>
            </a:r>
          </a:p>
          <a:p>
            <a:pPr>
              <a:defRPr/>
            </a:pPr>
            <a:r>
              <a:rPr lang="lt-LT" sz="2400" dirty="0"/>
              <a:t>Lietuvoje dažna diskusija – ar vertinti elgesį pažymiais. </a:t>
            </a:r>
          </a:p>
          <a:p>
            <a:pPr>
              <a:defRPr/>
            </a:pPr>
            <a:r>
              <a:rPr lang="lt-LT" sz="2400" dirty="0"/>
              <a:t>Kitos pažymiais kartais vertinamos sferos:</a:t>
            </a:r>
          </a:p>
          <a:p>
            <a:pPr lvl="1">
              <a:defRPr/>
            </a:pPr>
            <a:r>
              <a:rPr lang="lt-LT" sz="2000" dirty="0"/>
              <a:t>Atvykimas laiku/vėlavimas</a:t>
            </a:r>
          </a:p>
          <a:p>
            <a:pPr lvl="1">
              <a:defRPr/>
            </a:pPr>
            <a:r>
              <a:rPr lang="lt-LT" sz="2000" dirty="0"/>
              <a:t>Talkininkavimas mokytojui</a:t>
            </a:r>
          </a:p>
          <a:p>
            <a:pPr lvl="1">
              <a:defRPr/>
            </a:pPr>
            <a:r>
              <a:rPr lang="lt-LT" sz="2000" dirty="0"/>
              <a:t>Tvarkingumas</a:t>
            </a:r>
          </a:p>
          <a:p>
            <a:pPr>
              <a:defRPr/>
            </a:pPr>
            <a:r>
              <a:rPr lang="lt-LT" sz="2400" dirty="0"/>
              <a:t>Rekomendacija: </a:t>
            </a:r>
          </a:p>
          <a:p>
            <a:pPr lvl="1">
              <a:defRPr/>
            </a:pPr>
            <a:r>
              <a:rPr lang="lt-LT" sz="2000" dirty="0"/>
              <a:t>Vertinti alternatyviais pažymiais arba alternatyviais metodais (spalvos, nuo -3 iki +3, visiškai netinkamai-visiškai tinkamai)</a:t>
            </a:r>
          </a:p>
          <a:p>
            <a:pPr lvl="1">
              <a:defRPr/>
            </a:pPr>
            <a:r>
              <a:rPr lang="lt-LT" sz="2000" dirty="0"/>
              <a:t>Alternatyvius vertinimus pateikti individualiai</a:t>
            </a:r>
          </a:p>
          <a:p>
            <a:pPr lvl="1">
              <a:defRPr/>
            </a:pPr>
            <a:r>
              <a:rPr lang="lt-LT" sz="2000" dirty="0"/>
              <a:t>Po kelių metų pažymys bus siejamas tik su akademiniais pasiekimais</a:t>
            </a:r>
          </a:p>
          <a:p>
            <a:pPr>
              <a:defRPr/>
            </a:pPr>
            <a:endParaRPr lang="lt-LT" sz="2400" dirty="0"/>
          </a:p>
        </p:txBody>
      </p:sp>
    </p:spTree>
    <p:extLst>
      <p:ext uri="{BB962C8B-B14F-4D97-AF65-F5344CB8AC3E}">
        <p14:creationId xmlns:p14="http://schemas.microsoft.com/office/powerpoint/2010/main" val="2373953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defRPr/>
            </a:pPr>
            <a:r>
              <a:rPr lang="lt-LT" dirty="0"/>
              <a:t>Papildomai apie pažymius</a:t>
            </a:r>
          </a:p>
        </p:txBody>
      </p:sp>
      <p:sp>
        <p:nvSpPr>
          <p:cNvPr id="3" name="Turinio vietos rezervavimo ženklas 2"/>
          <p:cNvSpPr>
            <a:spLocks noGrp="1"/>
          </p:cNvSpPr>
          <p:nvPr>
            <p:ph idx="1"/>
          </p:nvPr>
        </p:nvSpPr>
        <p:spPr>
          <a:xfrm>
            <a:off x="508001" y="1690688"/>
            <a:ext cx="8240463" cy="4762648"/>
          </a:xfrm>
        </p:spPr>
        <p:txBody>
          <a:bodyPr>
            <a:normAutofit/>
          </a:bodyPr>
          <a:lstStyle/>
          <a:p>
            <a:pPr marL="0" indent="0">
              <a:buNone/>
              <a:defRPr/>
            </a:pPr>
            <a:r>
              <a:rPr lang="lt-LT" sz="2800" b="1" dirty="0"/>
              <a:t>O gal atšaukti pažymius iš viso?</a:t>
            </a:r>
          </a:p>
          <a:p>
            <a:pPr>
              <a:defRPr/>
            </a:pPr>
            <a:r>
              <a:rPr lang="lt-LT" sz="2800" dirty="0"/>
              <a:t>Nes </a:t>
            </a:r>
          </a:p>
          <a:p>
            <a:pPr lvl="1">
              <a:defRPr/>
            </a:pPr>
            <a:r>
              <a:rPr lang="lt-LT" sz="2400" dirty="0"/>
              <a:t>pažymiai </a:t>
            </a:r>
            <a:r>
              <a:rPr lang="lt-LT" sz="2400" dirty="0" err="1"/>
              <a:t>demotyvuoja</a:t>
            </a:r>
            <a:r>
              <a:rPr lang="lt-LT" sz="2400" dirty="0"/>
              <a:t> mokymąsi didesnei moksleivių daliai (ypatingai, kurie gauna žemus pažymius)</a:t>
            </a:r>
          </a:p>
          <a:p>
            <a:pPr lvl="1">
              <a:defRPr/>
            </a:pPr>
            <a:r>
              <a:rPr lang="lt-LT" sz="2400" dirty="0"/>
              <a:t>moksleiviai mokosi tik tai, kas bus vertinama pažymiais</a:t>
            </a:r>
          </a:p>
          <a:p>
            <a:pPr>
              <a:defRPr/>
            </a:pPr>
            <a:r>
              <a:rPr lang="lt-LT" sz="2800" dirty="0"/>
              <a:t>Vis dėlto šioje mūsų visuomenėje pažymiai:</a:t>
            </a:r>
          </a:p>
          <a:p>
            <a:pPr lvl="1">
              <a:defRPr/>
            </a:pPr>
            <a:r>
              <a:rPr lang="lt-LT" sz="2400" dirty="0"/>
              <a:t>Stiprūs simboliai, kuriuos supranta moksleiviai, mokytojai ir visuomenė</a:t>
            </a:r>
          </a:p>
          <a:p>
            <a:pPr lvl="1">
              <a:defRPr/>
            </a:pPr>
            <a:r>
              <a:rPr lang="lt-LT" sz="2400" dirty="0"/>
              <a:t>Profesionalus ir objektyvus vertinimas, kuriam moksleiviai pasiruošę, gali motyvuoti</a:t>
            </a:r>
          </a:p>
          <a:p>
            <a:pPr lvl="1">
              <a:defRPr/>
            </a:pPr>
            <a:r>
              <a:rPr lang="lt-LT" sz="2400" dirty="0"/>
              <a:t>Tai objektyvi informacija. Subjektyvus vertinimas gali sukelti daugiau konfliktų, kai paskui reikia daryti atrankas. </a:t>
            </a:r>
          </a:p>
        </p:txBody>
      </p:sp>
    </p:spTree>
    <p:extLst>
      <p:ext uri="{BB962C8B-B14F-4D97-AF65-F5344CB8AC3E}">
        <p14:creationId xmlns:p14="http://schemas.microsoft.com/office/powerpoint/2010/main" val="443510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defRPr/>
            </a:pPr>
            <a:r>
              <a:rPr lang="lt-LT" dirty="0"/>
              <a:t>„Tylioji“ tiesa apie pažymius</a:t>
            </a:r>
          </a:p>
        </p:txBody>
      </p:sp>
      <p:sp>
        <p:nvSpPr>
          <p:cNvPr id="35842" name="Turinio vietos rezervavimo ženklas 2"/>
          <p:cNvSpPr>
            <a:spLocks noGrp="1"/>
          </p:cNvSpPr>
          <p:nvPr>
            <p:ph idx="1"/>
          </p:nvPr>
        </p:nvSpPr>
        <p:spPr>
          <a:xfrm>
            <a:off x="508000" y="1690688"/>
            <a:ext cx="8384479" cy="4762647"/>
          </a:xfrm>
        </p:spPr>
        <p:txBody>
          <a:bodyPr>
            <a:normAutofit/>
          </a:bodyPr>
          <a:lstStyle/>
          <a:p>
            <a:r>
              <a:rPr lang="lt-LT" altLang="lt-LT" sz="2400" dirty="0"/>
              <a:t>Dėl didelio tikrinamų darbų kiekio mokytojas kartais net netikrinęs įrašo pažymį.</a:t>
            </a:r>
          </a:p>
          <a:p>
            <a:r>
              <a:rPr lang="lt-LT" altLang="lt-LT" sz="2400" dirty="0"/>
              <a:t>Kartais darbus tikrina ir pažymius rašo mokytojo sutuoktinis, vaikai. Kad tik suspėtų patikrinti. </a:t>
            </a:r>
          </a:p>
          <a:p>
            <a:r>
              <a:rPr lang="lt-LT" altLang="lt-LT" sz="2400" dirty="0"/>
              <a:t>Yra keista tendencija rašyti mažiau dešimtukų semestrų-trimestrų pradžioje. </a:t>
            </a:r>
          </a:p>
          <a:p>
            <a:r>
              <a:rPr lang="lt-LT" altLang="lt-LT" sz="2400" dirty="0"/>
              <a:t>Rašant darbą labai svarbu padaryti kokybišką pradžią ir .... kokybišką pabaigą.</a:t>
            </a:r>
          </a:p>
          <a:p>
            <a:r>
              <a:rPr lang="lt-LT" altLang="lt-LT" sz="2400" dirty="0"/>
              <a:t>Net jeigu padarei kontrolinį labai greitai,  geriau tyliau sėdėk iki skirto laiko pabaigos (anksčiau išėjusiems mokytojai netiesiogiai linkę sumažinti pažymį, nepriklausomai nuo rezultato)</a:t>
            </a:r>
          </a:p>
        </p:txBody>
      </p:sp>
    </p:spTree>
    <p:extLst>
      <p:ext uri="{BB962C8B-B14F-4D97-AF65-F5344CB8AC3E}">
        <p14:creationId xmlns:p14="http://schemas.microsoft.com/office/powerpoint/2010/main" val="3221817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defRPr/>
            </a:pPr>
            <a:r>
              <a:rPr lang="lt-LT" dirty="0"/>
              <a:t>Populiarėjantis vertinimas – pasiekimų portfelis</a:t>
            </a:r>
          </a:p>
        </p:txBody>
      </p:sp>
      <p:sp>
        <p:nvSpPr>
          <p:cNvPr id="3" name="Turinio vietos rezervavimo ženklas 2"/>
          <p:cNvSpPr>
            <a:spLocks noGrp="1"/>
          </p:cNvSpPr>
          <p:nvPr>
            <p:ph idx="1"/>
          </p:nvPr>
        </p:nvSpPr>
        <p:spPr>
          <a:xfrm>
            <a:off x="508000" y="1484784"/>
            <a:ext cx="8240464" cy="5112568"/>
          </a:xfrm>
        </p:spPr>
        <p:txBody>
          <a:bodyPr>
            <a:normAutofit/>
          </a:bodyPr>
          <a:lstStyle/>
          <a:p>
            <a:pPr>
              <a:defRPr/>
            </a:pPr>
            <a:r>
              <a:rPr lang="lt-LT" dirty="0"/>
              <a:t>Tikslesnis pavadinimas – </a:t>
            </a:r>
            <a:r>
              <a:rPr lang="lt-LT" b="1" dirty="0"/>
              <a:t>pasiekimų aplankas</a:t>
            </a:r>
            <a:r>
              <a:rPr lang="lt-LT" dirty="0"/>
              <a:t>. Tai sisteminga atliktų darbų kolekcija. Pagrindinis tikslas – nustatyti užduotims barjerą, kai yra vadinama, kad </a:t>
            </a:r>
            <a:r>
              <a:rPr lang="lt-LT" b="1" dirty="0"/>
              <a:t>užduotis atlikta ar gebėjimas parodytas</a:t>
            </a:r>
            <a:r>
              <a:rPr lang="lt-LT" dirty="0"/>
              <a:t>. </a:t>
            </a:r>
          </a:p>
          <a:p>
            <a:pPr>
              <a:defRPr/>
            </a:pPr>
            <a:r>
              <a:rPr lang="lt-LT" dirty="0"/>
              <a:t>Moksleivis kaupia savo pasiekimus vienoje vietoje. Tai lyg atminimų knyga apie mokymosi procesą. Čia gali būti – piešiniai, brėžiniai, vaizdo įrašai, </a:t>
            </a:r>
            <a:r>
              <a:rPr lang="lt-LT" dirty="0" err="1"/>
              <a:t>audioįrašai</a:t>
            </a:r>
            <a:r>
              <a:rPr lang="lt-LT" dirty="0"/>
              <a:t>, problemų sprendimo receptai. Kad „pasiekimų portfeliai“ būtų efektyvūs, rekomenduojama:</a:t>
            </a:r>
          </a:p>
          <a:p>
            <a:pPr lvl="1">
              <a:defRPr/>
            </a:pPr>
            <a:r>
              <a:rPr lang="lt-LT" dirty="0"/>
              <a:t>Išaiškinti moksleiviams, kas yra kaupiama. Tai panašiau į strateginį kaupiamąjį žaidimą</a:t>
            </a:r>
          </a:p>
          <a:p>
            <a:pPr lvl="1">
              <a:defRPr/>
            </a:pPr>
            <a:r>
              <a:rPr lang="lt-LT" dirty="0"/>
              <a:t>Leisti moksleiviams įtakoti, kas bus kaupiama</a:t>
            </a:r>
          </a:p>
          <a:p>
            <a:pPr lvl="1">
              <a:defRPr/>
            </a:pPr>
            <a:r>
              <a:rPr lang="lt-LT" dirty="0"/>
              <a:t>Organizuoti reguliariai peržiūras</a:t>
            </a:r>
          </a:p>
          <a:p>
            <a:pPr lvl="1">
              <a:defRPr/>
            </a:pPr>
            <a:r>
              <a:rPr lang="lt-LT" dirty="0"/>
              <a:t>Grupėje nustatyti vertinimo kriterijus</a:t>
            </a:r>
          </a:p>
          <a:p>
            <a:pPr lvl="1">
              <a:defRPr/>
            </a:pPr>
            <a:r>
              <a:rPr lang="lt-LT" dirty="0"/>
              <a:t>Organizuoti, kad tai būtų lengvai pasiekiama (galimai – internetas)</a:t>
            </a:r>
          </a:p>
          <a:p>
            <a:pPr>
              <a:defRPr/>
            </a:pPr>
            <a:r>
              <a:rPr lang="lt-LT" dirty="0"/>
              <a:t>Problema – toks vertinimas labiau motyvuoja, bet atima žymiai daugiau laiko. </a:t>
            </a:r>
          </a:p>
        </p:txBody>
      </p:sp>
    </p:spTree>
    <p:extLst>
      <p:ext uri="{BB962C8B-B14F-4D97-AF65-F5344CB8AC3E}">
        <p14:creationId xmlns:p14="http://schemas.microsoft.com/office/powerpoint/2010/main" val="371703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avadinimas 1"/>
          <p:cNvSpPr>
            <a:spLocks noGrp="1"/>
          </p:cNvSpPr>
          <p:nvPr>
            <p:ph type="title"/>
          </p:nvPr>
        </p:nvSpPr>
        <p:spPr/>
        <p:txBody>
          <a:bodyPr/>
          <a:lstStyle/>
          <a:p>
            <a:pPr eaLnBrk="1" hangingPunct="1"/>
            <a:endParaRPr lang="lt-LT" altLang="lt-LT"/>
          </a:p>
        </p:txBody>
      </p:sp>
      <p:pic>
        <p:nvPicPr>
          <p:cNvPr id="13315" name="Picture 6" descr="http://www.3plearning.com/wp-content/uploads/2013/08/students_motivatio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81363" y="857250"/>
            <a:ext cx="3263900" cy="2181225"/>
          </a:xfrm>
          <a:noFill/>
        </p:spPr>
      </p:pic>
      <p:pic>
        <p:nvPicPr>
          <p:cNvPr id="13316" name="Picture 2" descr="http://images.sodahead.com/polls/002424251/242972607_431177_10101027512244070_4922406_66189828_1069899326_n_xlarge.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50"/>
            <a:ext cx="3281363"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http://www.schoolthemes.org/images/success_and_happine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8188" y="3708400"/>
            <a:ext cx="2544762"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08000" y="5561013"/>
            <a:ext cx="6526213" cy="455612"/>
          </a:xfrm>
          <a:prstGeom prst="rect">
            <a:avLst/>
          </a:prstGeom>
          <a:noFill/>
        </p:spPr>
        <p:txBody>
          <a:bodyPr>
            <a:spAutoFit/>
          </a:bodyPr>
          <a:lstStyle/>
          <a:p>
            <a:pPr eaLnBrk="1" fontAlgn="auto" hangingPunct="1">
              <a:spcBef>
                <a:spcPts val="0"/>
              </a:spcBef>
              <a:spcAft>
                <a:spcPts val="0"/>
              </a:spcAft>
              <a:defRPr/>
            </a:pPr>
            <a:r>
              <a:rPr lang="lt-LT" sz="788" dirty="0">
                <a:latin typeface="+mn-lt"/>
              </a:rPr>
              <a:t>Panaudota iš:</a:t>
            </a:r>
          </a:p>
          <a:p>
            <a:pPr eaLnBrk="1" fontAlgn="auto" hangingPunct="1">
              <a:spcBef>
                <a:spcPts val="0"/>
              </a:spcBef>
              <a:spcAft>
                <a:spcPts val="0"/>
              </a:spcAft>
              <a:defRPr/>
            </a:pPr>
            <a:r>
              <a:rPr lang="lt-LT" sz="788" dirty="0">
                <a:latin typeface="+mn-lt"/>
                <a:hlinkClick r:id="rId6"/>
              </a:rPr>
              <a:t>www.schoolthemes.org</a:t>
            </a:r>
            <a:endParaRPr lang="lt-LT" sz="788" dirty="0">
              <a:latin typeface="+mn-lt"/>
            </a:endParaRPr>
          </a:p>
          <a:p>
            <a:pPr eaLnBrk="1" fontAlgn="auto" hangingPunct="1">
              <a:spcBef>
                <a:spcPts val="0"/>
              </a:spcBef>
              <a:spcAft>
                <a:spcPts val="0"/>
              </a:spcAft>
              <a:defRPr/>
            </a:pPr>
            <a:r>
              <a:rPr lang="lt-LT" sz="788" dirty="0">
                <a:latin typeface="+mn-lt"/>
                <a:hlinkClick r:id="rId7"/>
              </a:rPr>
              <a:t>educationequals.com</a:t>
            </a:r>
            <a:endParaRPr lang="lt-LT" sz="788" dirty="0">
              <a:latin typeface="+mn-lt"/>
            </a:endParaRPr>
          </a:p>
        </p:txBody>
      </p:sp>
      <p:pic>
        <p:nvPicPr>
          <p:cNvPr id="13319" name="Picture 8" descr="http://educationequals.com/wp-content/uploads/2014/01/motivatio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0188" y="3176588"/>
            <a:ext cx="381952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0" descr="http://img.gawkerassets.com/img/17kl9l44zvzprjpg/ku-xlarg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61138" y="1368425"/>
            <a:ext cx="2582862"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title"/>
          </p:nvPr>
        </p:nvSpPr>
        <p:spPr>
          <a:xfrm>
            <a:off x="539750" y="188913"/>
            <a:ext cx="7704138" cy="1143000"/>
          </a:xfrm>
        </p:spPr>
        <p:txBody>
          <a:bodyPr rtlCol="0" anchorCtr="1">
            <a:normAutofit fontScale="90000"/>
          </a:bodyPr>
          <a:lstStyle/>
          <a:p>
            <a:pPr eaLnBrk="1" fontAlgn="auto" hangingPunct="1">
              <a:spcAft>
                <a:spcPts val="0"/>
              </a:spcAft>
              <a:defRPr/>
            </a:pPr>
            <a:r>
              <a:rPr lang="lt-LT" sz="4000" dirty="0"/>
              <a:t>Kas gali trukdyti motyvavimui ir bendravimui?</a:t>
            </a:r>
            <a:endParaRPr lang="en-US" sz="4000" dirty="0"/>
          </a:p>
        </p:txBody>
      </p:sp>
      <p:sp>
        <p:nvSpPr>
          <p:cNvPr id="15363" name="Rectangle 2"/>
          <p:cNvSpPr>
            <a:spLocks noGrp="1" noChangeArrowheads="1"/>
          </p:cNvSpPr>
          <p:nvPr>
            <p:ph idx="1"/>
          </p:nvPr>
        </p:nvSpPr>
        <p:spPr>
          <a:xfrm>
            <a:off x="1752600" y="1484313"/>
            <a:ext cx="4800600" cy="4997450"/>
          </a:xfrm>
        </p:spPr>
        <p:txBody>
          <a:bodyPr/>
          <a:lstStyle/>
          <a:p>
            <a:pPr algn="just" eaLnBrk="1" hangingPunct="1"/>
            <a:r>
              <a:rPr lang="lt-LT" altLang="lt-LT" sz="3000" b="1">
                <a:latin typeface="Book Antiqua" panose="02040602050305030304" pitchFamily="18" charset="0"/>
                <a:cs typeface="Times New Roman" panose="02020603050405020304" pitchFamily="18" charset="0"/>
              </a:rPr>
              <a:t>grasinimai;</a:t>
            </a:r>
            <a:endParaRPr lang="lt-LT" altLang="lt-LT" sz="3000" b="1">
              <a:cs typeface="Times New Roman" panose="02020603050405020304" pitchFamily="18" charset="0"/>
            </a:endParaRPr>
          </a:p>
          <a:p>
            <a:pPr algn="just" eaLnBrk="1" hangingPunct="1"/>
            <a:r>
              <a:rPr lang="lt-LT" altLang="lt-LT" sz="3000" b="1">
                <a:latin typeface="Book Antiqua" panose="02040602050305030304" pitchFamily="18" charset="0"/>
                <a:cs typeface="Times New Roman" panose="02020603050405020304" pitchFamily="18" charset="0"/>
              </a:rPr>
              <a:t>kritika;</a:t>
            </a:r>
            <a:endParaRPr lang="lt-LT" altLang="lt-LT" sz="3000" b="1">
              <a:cs typeface="Times New Roman" panose="02020603050405020304" pitchFamily="18" charset="0"/>
            </a:endParaRPr>
          </a:p>
          <a:p>
            <a:pPr algn="just" eaLnBrk="1" hangingPunct="1"/>
            <a:r>
              <a:rPr lang="lt-LT" altLang="lt-LT" sz="3000" b="1">
                <a:latin typeface="Book Antiqua" panose="02040602050305030304" pitchFamily="18" charset="0"/>
                <a:cs typeface="Times New Roman" panose="02020603050405020304" pitchFamily="18" charset="0"/>
              </a:rPr>
              <a:t>gėdinimas;</a:t>
            </a:r>
            <a:endParaRPr lang="lt-LT" altLang="lt-LT" sz="3000" b="1">
              <a:cs typeface="Times New Roman" panose="02020603050405020304" pitchFamily="18" charset="0"/>
            </a:endParaRPr>
          </a:p>
          <a:p>
            <a:pPr algn="just" eaLnBrk="1" hangingPunct="1"/>
            <a:r>
              <a:rPr lang="lt-LT" altLang="lt-LT" sz="3000" b="1">
                <a:latin typeface="Book Antiqua" panose="02040602050305030304" pitchFamily="18" charset="0"/>
                <a:cs typeface="Times New Roman" panose="02020603050405020304" pitchFamily="18" charset="0"/>
              </a:rPr>
              <a:t>kvotimas;</a:t>
            </a:r>
            <a:endParaRPr lang="lt-LT" altLang="lt-LT" sz="3000" b="1">
              <a:cs typeface="Times New Roman" panose="02020603050405020304" pitchFamily="18" charset="0"/>
            </a:endParaRPr>
          </a:p>
          <a:p>
            <a:pPr algn="just" eaLnBrk="1" hangingPunct="1"/>
            <a:r>
              <a:rPr lang="lt-LT" altLang="lt-LT" sz="3000" b="1">
                <a:latin typeface="Book Antiqua" panose="02040602050305030304" pitchFamily="18" charset="0"/>
                <a:cs typeface="Times New Roman" panose="02020603050405020304" pitchFamily="18" charset="0"/>
              </a:rPr>
              <a:t>pamokslavimas;</a:t>
            </a:r>
            <a:endParaRPr lang="lt-LT" altLang="lt-LT" sz="3000" b="1">
              <a:cs typeface="Times New Roman" panose="02020603050405020304" pitchFamily="18" charset="0"/>
            </a:endParaRPr>
          </a:p>
          <a:p>
            <a:pPr algn="just" eaLnBrk="1" hangingPunct="1"/>
            <a:r>
              <a:rPr lang="lt-LT" altLang="lt-LT" sz="3000" b="1">
                <a:latin typeface="Book Antiqua" panose="02040602050305030304" pitchFamily="18" charset="0"/>
                <a:cs typeface="Times New Roman" panose="02020603050405020304" pitchFamily="18" charset="0"/>
              </a:rPr>
              <a:t>moralizavimas;</a:t>
            </a:r>
            <a:endParaRPr lang="lt-LT" altLang="lt-LT" sz="3000" b="1">
              <a:cs typeface="Times New Roman" panose="02020603050405020304" pitchFamily="18" charset="0"/>
            </a:endParaRPr>
          </a:p>
          <a:p>
            <a:pPr algn="just" eaLnBrk="1" hangingPunct="1"/>
            <a:r>
              <a:rPr lang="lt-LT" altLang="lt-LT" sz="3000" b="1">
                <a:latin typeface="Book Antiqua" panose="02040602050305030304" pitchFamily="18" charset="0"/>
                <a:cs typeface="Times New Roman" panose="02020603050405020304" pitchFamily="18" charset="0"/>
              </a:rPr>
              <a:t>raminimas;</a:t>
            </a:r>
            <a:endParaRPr lang="lt-LT" altLang="lt-LT" sz="3000" b="1">
              <a:cs typeface="Times New Roman" panose="02020603050405020304" pitchFamily="18" charset="0"/>
            </a:endParaRPr>
          </a:p>
          <a:p>
            <a:pPr algn="just" eaLnBrk="1" hangingPunct="1"/>
            <a:r>
              <a:rPr lang="lt-LT" altLang="lt-LT" sz="3000" b="1">
                <a:latin typeface="Book Antiqua" panose="02040602050305030304" pitchFamily="18" charset="0"/>
                <a:cs typeface="Times New Roman" panose="02020603050405020304" pitchFamily="18" charset="0"/>
              </a:rPr>
              <a:t>linksminimas;</a:t>
            </a:r>
            <a:endParaRPr lang="lt-LT" altLang="lt-LT" sz="3000" b="1">
              <a:cs typeface="Times New Roman" panose="02020603050405020304" pitchFamily="18" charset="0"/>
            </a:endParaRPr>
          </a:p>
          <a:p>
            <a:pPr algn="just" eaLnBrk="1" hangingPunct="1"/>
            <a:r>
              <a:rPr lang="lt-LT" altLang="lt-LT" sz="3000" b="1">
                <a:latin typeface="Book Antiqua" panose="02040602050305030304" pitchFamily="18" charset="0"/>
                <a:cs typeface="Times New Roman" panose="02020603050405020304" pitchFamily="18" charset="0"/>
              </a:rPr>
              <a:t>patarinėjimas.</a:t>
            </a:r>
            <a:endParaRPr lang="lt-LT" altLang="lt-LT" sz="3000" b="1">
              <a:cs typeface="Times New Roman" panose="02020603050405020304" pitchFamily="18" charset="0"/>
            </a:endParaRPr>
          </a:p>
          <a:p>
            <a:pPr eaLnBrk="1" hangingPunct="1"/>
            <a:endParaRPr lang="en-US" altLang="lt-LT" sz="3000" b="1"/>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lt-LT" altLang="lt-LT"/>
              <a:t>Vienos minutės karalius</a:t>
            </a:r>
          </a:p>
        </p:txBody>
      </p:sp>
      <p:sp>
        <p:nvSpPr>
          <p:cNvPr id="17411" name="Rectangle 4"/>
          <p:cNvSpPr>
            <a:spLocks noGrp="1" noChangeArrowheads="1"/>
          </p:cNvSpPr>
          <p:nvPr>
            <p:ph sz="half" idx="1"/>
          </p:nvPr>
        </p:nvSpPr>
        <p:spPr>
          <a:xfrm>
            <a:off x="457200" y="1600200"/>
            <a:ext cx="4038600" cy="5068888"/>
          </a:xfrm>
        </p:spPr>
        <p:txBody>
          <a:bodyPr/>
          <a:lstStyle/>
          <a:p>
            <a:pPr eaLnBrk="1" hangingPunct="1"/>
            <a:r>
              <a:rPr lang="lt-LT" altLang="lt-LT"/>
              <a:t>Pakviečia mane padaryti geriausiai</a:t>
            </a:r>
          </a:p>
          <a:p>
            <a:pPr eaLnBrk="1" hangingPunct="1"/>
            <a:r>
              <a:rPr lang="lt-LT" altLang="lt-LT"/>
              <a:t>Parodo savo pavyzdžiu</a:t>
            </a:r>
          </a:p>
          <a:p>
            <a:pPr eaLnBrk="1" hangingPunct="1"/>
            <a:r>
              <a:rPr lang="lt-LT" altLang="lt-LT"/>
              <a:t>Paaiškina taisyklių priežastis</a:t>
            </a:r>
          </a:p>
          <a:p>
            <a:pPr eaLnBrk="1" hangingPunct="1"/>
            <a:r>
              <a:rPr lang="lt-LT" altLang="lt-LT"/>
              <a:t>Padeda patobulinti mano mintis, kol jų nepristačiau kitiems</a:t>
            </a:r>
          </a:p>
          <a:p>
            <a:pPr eaLnBrk="1" hangingPunct="1"/>
            <a:r>
              <a:rPr lang="lt-LT" altLang="lt-LT"/>
              <a:t>Yra objektyvus su visais</a:t>
            </a:r>
          </a:p>
          <a:p>
            <a:pPr eaLnBrk="1" hangingPunct="1"/>
            <a:r>
              <a:rPr lang="lt-LT" altLang="lt-LT"/>
              <a:t>Neleidžia man pasiduoti</a:t>
            </a:r>
          </a:p>
          <a:p>
            <a:pPr eaLnBrk="1" hangingPunct="1"/>
            <a:r>
              <a:rPr lang="lt-LT" altLang="lt-LT"/>
              <a:t>Būna šalia, kai man būna nelengva</a:t>
            </a:r>
          </a:p>
        </p:txBody>
      </p:sp>
      <p:sp>
        <p:nvSpPr>
          <p:cNvPr id="17412" name="Rectangle 5"/>
          <p:cNvSpPr>
            <a:spLocks noGrp="1" noChangeArrowheads="1"/>
          </p:cNvSpPr>
          <p:nvPr>
            <p:ph sz="half" idx="2"/>
          </p:nvPr>
        </p:nvSpPr>
        <p:spPr>
          <a:xfrm>
            <a:off x="4643438" y="1268413"/>
            <a:ext cx="4038600" cy="4997450"/>
          </a:xfrm>
        </p:spPr>
        <p:txBody>
          <a:bodyPr/>
          <a:lstStyle/>
          <a:p>
            <a:pPr eaLnBrk="1" hangingPunct="1"/>
            <a:r>
              <a:rPr lang="lt-LT" altLang="lt-LT"/>
              <a:t>Yra griežtas, bet teisingas</a:t>
            </a:r>
          </a:p>
          <a:p>
            <a:pPr eaLnBrk="1" hangingPunct="1"/>
            <a:r>
              <a:rPr lang="lt-LT" altLang="lt-LT"/>
              <a:t>Jis mato daugiau</a:t>
            </a:r>
            <a:r>
              <a:rPr lang="en-US" altLang="lt-LT"/>
              <a:t>:</a:t>
            </a:r>
            <a:r>
              <a:rPr lang="lt-LT" altLang="lt-LT"/>
              <a:t> ne mano elgesį, bet rezultatus</a:t>
            </a:r>
          </a:p>
          <a:p>
            <a:pPr eaLnBrk="1" hangingPunct="1"/>
            <a:r>
              <a:rPr lang="lt-LT" altLang="lt-LT"/>
              <a:t>Labai gerai girdi ir klauso</a:t>
            </a:r>
          </a:p>
          <a:p>
            <a:pPr eaLnBrk="1" hangingPunct="1"/>
            <a:r>
              <a:rPr lang="lt-LT" altLang="lt-LT"/>
              <a:t>Su juo lengva kalbėti</a:t>
            </a:r>
          </a:p>
          <a:p>
            <a:pPr eaLnBrk="1" hangingPunct="1"/>
            <a:r>
              <a:rPr lang="lt-LT" altLang="lt-LT"/>
              <a:t>Sulaukiu pagyrimų, kai esu to vertas</a:t>
            </a:r>
          </a:p>
          <a:p>
            <a:pPr eaLnBrk="1" hangingPunct="1"/>
            <a:r>
              <a:rPr lang="lt-LT" altLang="lt-LT"/>
              <a:t>Niekada nesako “aš gi tau sakiau”</a:t>
            </a:r>
          </a:p>
          <a:p>
            <a:pPr eaLnBrk="1" hangingPunct="1"/>
            <a:r>
              <a:rPr lang="lt-LT" altLang="lt-LT"/>
              <a:t>Pasako pastabas asmeniškai</a:t>
            </a: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avadinimas 1"/>
          <p:cNvSpPr>
            <a:spLocks noGrp="1"/>
          </p:cNvSpPr>
          <p:nvPr>
            <p:ph type="title"/>
          </p:nvPr>
        </p:nvSpPr>
        <p:spPr/>
        <p:txBody>
          <a:bodyPr/>
          <a:lstStyle/>
          <a:p>
            <a:pPr algn="ctr" eaLnBrk="1" hangingPunct="1"/>
            <a:r>
              <a:rPr lang="lt-LT" altLang="lt-LT"/>
              <a:t>„gali pasirinkti tik du“</a:t>
            </a:r>
          </a:p>
        </p:txBody>
      </p:sp>
      <p:sp>
        <p:nvSpPr>
          <p:cNvPr id="4" name="Lygiašonis trikampis 3"/>
          <p:cNvSpPr/>
          <p:nvPr/>
        </p:nvSpPr>
        <p:spPr>
          <a:xfrm>
            <a:off x="2271713" y="2825750"/>
            <a:ext cx="2919412" cy="22145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a:p>
        </p:txBody>
      </p:sp>
      <p:sp>
        <p:nvSpPr>
          <p:cNvPr id="19460" name="TextBox 4"/>
          <p:cNvSpPr txBox="1">
            <a:spLocks noChangeArrowheads="1"/>
          </p:cNvSpPr>
          <p:nvPr/>
        </p:nvSpPr>
        <p:spPr bwMode="auto">
          <a:xfrm>
            <a:off x="1412875" y="5075238"/>
            <a:ext cx="19335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lt-LT" altLang="lt-LT"/>
              <a:t>Socialinis gyvenimas</a:t>
            </a:r>
          </a:p>
        </p:txBody>
      </p:sp>
      <p:sp>
        <p:nvSpPr>
          <p:cNvPr id="19461" name="TextBox 5"/>
          <p:cNvSpPr txBox="1">
            <a:spLocks noChangeArrowheads="1"/>
          </p:cNvSpPr>
          <p:nvPr/>
        </p:nvSpPr>
        <p:spPr bwMode="auto">
          <a:xfrm>
            <a:off x="3221038" y="2624138"/>
            <a:ext cx="1735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lt-LT" altLang="lt-LT"/>
              <a:t>Geri pažymiai</a:t>
            </a:r>
          </a:p>
        </p:txBody>
      </p:sp>
      <p:sp>
        <p:nvSpPr>
          <p:cNvPr id="19462" name="TextBox 6"/>
          <p:cNvSpPr txBox="1">
            <a:spLocks noChangeArrowheads="1"/>
          </p:cNvSpPr>
          <p:nvPr/>
        </p:nvSpPr>
        <p:spPr bwMode="auto">
          <a:xfrm>
            <a:off x="4956175" y="5040313"/>
            <a:ext cx="2224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lt-LT" altLang="lt-LT"/>
              <a:t>Geras miegas</a:t>
            </a: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avadinimas 1"/>
          <p:cNvSpPr>
            <a:spLocks noGrp="1"/>
          </p:cNvSpPr>
          <p:nvPr>
            <p:ph type="title"/>
          </p:nvPr>
        </p:nvSpPr>
        <p:spPr/>
        <p:txBody>
          <a:bodyPr/>
          <a:lstStyle/>
          <a:p>
            <a:pPr eaLnBrk="1" hangingPunct="1"/>
            <a:r>
              <a:rPr lang="lt-LT" altLang="lt-LT"/>
              <a:t>Pokalbio su moksleiviais temos ir klausimai</a:t>
            </a:r>
          </a:p>
        </p:txBody>
      </p:sp>
      <p:sp>
        <p:nvSpPr>
          <p:cNvPr id="3" name="Turinio vietos rezervavimo ženklas 2"/>
          <p:cNvSpPr>
            <a:spLocks noGrp="1"/>
          </p:cNvSpPr>
          <p:nvPr>
            <p:ph sz="half" idx="1"/>
          </p:nvPr>
        </p:nvSpPr>
        <p:spPr>
          <a:xfrm>
            <a:off x="274638" y="2478088"/>
            <a:ext cx="3543300" cy="3325812"/>
          </a:xfrm>
        </p:spPr>
        <p:txBody>
          <a:bodyPr rtlCol="0">
            <a:normAutofit fontScale="70000" lnSpcReduction="20000"/>
          </a:bodyPr>
          <a:lstStyle/>
          <a:p>
            <a:pPr eaLnBrk="1" fontAlgn="auto" hangingPunct="1">
              <a:spcAft>
                <a:spcPts val="0"/>
              </a:spcAft>
              <a:defRPr/>
            </a:pPr>
            <a:r>
              <a:rPr lang="lt-LT" dirty="0"/>
              <a:t>Mokykloje lengva išsiblaškyti </a:t>
            </a:r>
          </a:p>
          <a:p>
            <a:pPr eaLnBrk="1" fontAlgn="auto" hangingPunct="1">
              <a:spcAft>
                <a:spcPts val="0"/>
              </a:spcAft>
              <a:defRPr/>
            </a:pPr>
            <a:r>
              <a:rPr lang="lt-LT" dirty="0"/>
              <a:t>Namuose lengva išsiblaškyti</a:t>
            </a:r>
          </a:p>
          <a:p>
            <a:pPr eaLnBrk="1" fontAlgn="auto" hangingPunct="1">
              <a:spcAft>
                <a:spcPts val="0"/>
              </a:spcAft>
              <a:defRPr/>
            </a:pPr>
            <a:r>
              <a:rPr lang="lt-LT" dirty="0"/>
              <a:t>Atidėliojimas – gerai išmoktas elgesio mechanizmas</a:t>
            </a:r>
          </a:p>
          <a:p>
            <a:pPr eaLnBrk="1" fontAlgn="auto" hangingPunct="1">
              <a:spcAft>
                <a:spcPts val="0"/>
              </a:spcAft>
              <a:defRPr/>
            </a:pPr>
            <a:r>
              <a:rPr lang="lt-LT" dirty="0"/>
              <a:t>Pavojingas reiškinys – didėjantis savęs pasmerkimas ar net neapykanta dėl nesėkmių</a:t>
            </a:r>
          </a:p>
          <a:p>
            <a:pPr eaLnBrk="1" fontAlgn="auto" hangingPunct="1">
              <a:spcAft>
                <a:spcPts val="0"/>
              </a:spcAft>
              <a:defRPr/>
            </a:pPr>
            <a:r>
              <a:rPr lang="lt-LT" dirty="0"/>
              <a:t>Niekas negali būti tobulas, bet kiekvienas gali būti keliaujantis link tikslo</a:t>
            </a:r>
          </a:p>
          <a:p>
            <a:pPr eaLnBrk="1" fontAlgn="auto" hangingPunct="1">
              <a:spcAft>
                <a:spcPts val="0"/>
              </a:spcAft>
              <a:defRPr/>
            </a:pPr>
            <a:r>
              <a:rPr lang="lt-LT" dirty="0"/>
              <a:t>Geriau nepasiruošęs, bet visgi dalyvaujantis pamokose</a:t>
            </a:r>
          </a:p>
          <a:p>
            <a:pPr eaLnBrk="1" fontAlgn="auto" hangingPunct="1">
              <a:spcAft>
                <a:spcPts val="0"/>
              </a:spcAft>
              <a:defRPr/>
            </a:pPr>
            <a:r>
              <a:rPr lang="lt-LT" dirty="0"/>
              <a:t>Pasakyk sau, kad namuose TV ir internetas niekur neišėjo</a:t>
            </a:r>
          </a:p>
          <a:p>
            <a:pPr eaLnBrk="1" fontAlgn="auto" hangingPunct="1">
              <a:spcAft>
                <a:spcPts val="0"/>
              </a:spcAft>
              <a:defRPr/>
            </a:pPr>
            <a:r>
              <a:rPr lang="lt-LT" dirty="0"/>
              <a:t>Tau gali padėti tavo religija</a:t>
            </a:r>
          </a:p>
        </p:txBody>
      </p:sp>
      <p:sp>
        <p:nvSpPr>
          <p:cNvPr id="4" name="Turinio vietos rezervavimo ženklas 3"/>
          <p:cNvSpPr>
            <a:spLocks noGrp="1"/>
          </p:cNvSpPr>
          <p:nvPr>
            <p:ph sz="half" idx="2"/>
          </p:nvPr>
        </p:nvSpPr>
        <p:spPr>
          <a:xfrm>
            <a:off x="3817938" y="2478088"/>
            <a:ext cx="3746500" cy="2909887"/>
          </a:xfrm>
        </p:spPr>
        <p:txBody>
          <a:bodyPr rtlCol="0">
            <a:normAutofit fontScale="70000" lnSpcReduction="20000"/>
          </a:bodyPr>
          <a:lstStyle/>
          <a:p>
            <a:pPr eaLnBrk="1" fontAlgn="auto" hangingPunct="1">
              <a:spcAft>
                <a:spcPts val="0"/>
              </a:spcAft>
              <a:buFont typeface="+mj-lt"/>
              <a:buAutoNum type="arabicPeriod"/>
              <a:defRPr/>
            </a:pPr>
            <a:r>
              <a:rPr lang="lt-LT" dirty="0"/>
              <a:t>Pasirašyk sutartį su savimi, kad gali pasikeisti </a:t>
            </a:r>
          </a:p>
          <a:p>
            <a:pPr eaLnBrk="1" fontAlgn="auto" hangingPunct="1">
              <a:spcAft>
                <a:spcPts val="0"/>
              </a:spcAft>
              <a:buFont typeface="+mj-lt"/>
              <a:buAutoNum type="arabicPeriod"/>
              <a:defRPr/>
            </a:pPr>
            <a:r>
              <a:rPr lang="lt-LT" dirty="0"/>
              <a:t>Viską užsirašinėk (mokyklos užduotis, savo leidžiamą laiką, neatliktas užduotis ir t.t.)</a:t>
            </a:r>
          </a:p>
          <a:p>
            <a:pPr eaLnBrk="1" fontAlgn="auto" hangingPunct="1">
              <a:spcAft>
                <a:spcPts val="0"/>
              </a:spcAft>
              <a:buFont typeface="+mj-lt"/>
              <a:buAutoNum type="arabicPeriod"/>
              <a:defRPr/>
            </a:pPr>
            <a:r>
              <a:rPr lang="lt-LT" dirty="0"/>
              <a:t>Sportuok ir sveikai maitinkis (peržiūrėk, kaip atvyksti į mokyklą, kiek vartojama saldumynų)</a:t>
            </a:r>
          </a:p>
          <a:p>
            <a:pPr eaLnBrk="1" fontAlgn="auto" hangingPunct="1">
              <a:spcAft>
                <a:spcPts val="0"/>
              </a:spcAft>
              <a:buFont typeface="+mj-lt"/>
              <a:buAutoNum type="arabicPeriod"/>
              <a:defRPr/>
            </a:pPr>
            <a:r>
              <a:rPr lang="lt-LT" dirty="0"/>
              <a:t>Atitolk nuo tave ir tavo gebėjimus nuvertinančių draugų</a:t>
            </a:r>
          </a:p>
          <a:p>
            <a:pPr eaLnBrk="1" fontAlgn="auto" hangingPunct="1">
              <a:spcAft>
                <a:spcPts val="0"/>
              </a:spcAft>
              <a:buFont typeface="+mj-lt"/>
              <a:buAutoNum type="arabicPeriod"/>
              <a:defRPr/>
            </a:pPr>
            <a:r>
              <a:rPr lang="lt-LT" dirty="0"/>
              <a:t>Linksmoji dalis – studijuok („užpulk tau nežinomas temas“)</a:t>
            </a: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rtlCol="0">
            <a:normAutofit/>
          </a:bodyPr>
          <a:lstStyle/>
          <a:p>
            <a:pPr eaLnBrk="1" fontAlgn="auto" hangingPunct="1">
              <a:spcAft>
                <a:spcPts val="0"/>
              </a:spcAft>
              <a:defRPr/>
            </a:pPr>
            <a:r>
              <a:rPr lang="lt-LT" dirty="0"/>
              <a:t>Namų darbai nesiseka? </a:t>
            </a:r>
            <a:br>
              <a:rPr lang="lt-LT" dirty="0"/>
            </a:br>
            <a:r>
              <a:rPr lang="lt-LT" sz="1650" dirty="0"/>
              <a:t>„Mane jie kartais tiesiog „užknisa“. Mano kūnas tiesiog nuveda mane nuo stalo pertraukai“</a:t>
            </a:r>
          </a:p>
        </p:txBody>
      </p:sp>
      <p:sp>
        <p:nvSpPr>
          <p:cNvPr id="23555" name="Turinio vietos rezervavimo ženklas 2"/>
          <p:cNvSpPr>
            <a:spLocks noGrp="1"/>
          </p:cNvSpPr>
          <p:nvPr>
            <p:ph idx="1"/>
          </p:nvPr>
        </p:nvSpPr>
        <p:spPr/>
        <p:txBody>
          <a:bodyPr/>
          <a:lstStyle/>
          <a:p>
            <a:pPr eaLnBrk="1" hangingPunct="1">
              <a:buFont typeface="Calibri Light" panose="020F0302020204030204" pitchFamily="34" charset="0"/>
              <a:buAutoNum type="arabicPeriod"/>
            </a:pPr>
            <a:r>
              <a:rPr lang="lt-LT" altLang="lt-LT" sz="1800"/>
              <a:t>Susidraugauti su kalendoriumi (ten išmok surašyti planus valandomis ir net pusvalandžiais)</a:t>
            </a:r>
          </a:p>
          <a:p>
            <a:pPr eaLnBrk="1" hangingPunct="1">
              <a:buFont typeface="Calibri Light" panose="020F0302020204030204" pitchFamily="34" charset="0"/>
              <a:buAutoNum type="arabicPeriod"/>
            </a:pPr>
            <a:r>
              <a:rPr lang="lt-LT" altLang="lt-LT" sz="1800"/>
              <a:t>Atrasti savo kūno produktyviausius laiko periodus (kiekvienas turi individualius poreikius)</a:t>
            </a:r>
          </a:p>
          <a:p>
            <a:pPr eaLnBrk="1" hangingPunct="1">
              <a:buFont typeface="Calibri Light" panose="020F0302020204030204" pitchFamily="34" charset="0"/>
              <a:buAutoNum type="arabicPeriod"/>
            </a:pPr>
            <a:r>
              <a:rPr lang="lt-LT" altLang="lt-LT" sz="1800"/>
              <a:t>Pakeisti savo mokymosi stilių (gal per daug įpratai mokytis gulėdamas, gal muzika išblaško)</a:t>
            </a:r>
          </a:p>
          <a:p>
            <a:pPr eaLnBrk="1" hangingPunct="1">
              <a:buFont typeface="Calibri Light" panose="020F0302020204030204" pitchFamily="34" charset="0"/>
              <a:buAutoNum type="arabicPeriod"/>
            </a:pPr>
            <a:r>
              <a:rPr lang="lt-LT" altLang="lt-LT" sz="1800"/>
              <a:t>Mokymosi vieta – jauki kajutė </a:t>
            </a:r>
          </a:p>
          <a:p>
            <a:pPr eaLnBrk="1" hangingPunct="1">
              <a:buFont typeface="Calibri Light" panose="020F0302020204030204" pitchFamily="34" charset="0"/>
              <a:buAutoNum type="arabicPeriod"/>
            </a:pPr>
            <a:r>
              <a:rPr lang="lt-LT" altLang="lt-LT" sz="1800"/>
              <a:t>Žadintuvas ir smėlio laikrodis – geras pagalbininkas organizuoti laiką (pradėti mokytis nuo mažų dozių, suplanuoti nedideles pertraukėles)</a:t>
            </a:r>
          </a:p>
        </p:txBody>
      </p:sp>
      <p:pic>
        <p:nvPicPr>
          <p:cNvPr id="23556" name="Picture 2" descr="The Pomodoro Technique Fights Deadline Anxiety with a Ti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75" y="4732338"/>
            <a:ext cx="207010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03250" y="5657850"/>
            <a:ext cx="3843338" cy="300038"/>
          </a:xfrm>
          <a:prstGeom prst="rect">
            <a:avLst/>
          </a:prstGeom>
          <a:noFill/>
        </p:spPr>
        <p:txBody>
          <a:bodyPr>
            <a:spAutoFit/>
          </a:bodyPr>
          <a:lstStyle/>
          <a:p>
            <a:pPr eaLnBrk="1" fontAlgn="auto" hangingPunct="1">
              <a:spcBef>
                <a:spcPts val="0"/>
              </a:spcBef>
              <a:spcAft>
                <a:spcPts val="0"/>
              </a:spcAft>
              <a:defRPr/>
            </a:pPr>
            <a:r>
              <a:rPr lang="lt-LT" sz="675" dirty="0">
                <a:latin typeface="+mn-lt"/>
              </a:rPr>
              <a:t>Papildomai šaltinis: http://lifehacker.com/how-can-i-stay-motivated-and-finish-my-school-work-1223894138</a:t>
            </a:r>
          </a:p>
        </p:txBody>
      </p:sp>
    </p:spTree>
  </p:cSld>
  <p:clrMapOvr>
    <a:masterClrMapping/>
  </p:clrMapOvr>
  <p:transition spd="med">
    <p:fade thruBlk="1"/>
  </p:transition>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15918</TotalTime>
  <Words>2455</Words>
  <Application>Microsoft Office PowerPoint</Application>
  <PresentationFormat>Demonstracija ekrane (4:3)</PresentationFormat>
  <Paragraphs>328</Paragraphs>
  <Slides>35</Slides>
  <Notes>33</Notes>
  <HiddenSlides>0</HiddenSlides>
  <MMClips>0</MMClips>
  <ScaleCrop>false</ScaleCrop>
  <HeadingPairs>
    <vt:vector size="6" baseType="variant">
      <vt:variant>
        <vt:lpstr>Naudojami šriftai</vt:lpstr>
      </vt:variant>
      <vt:variant>
        <vt:i4>9</vt:i4>
      </vt:variant>
      <vt:variant>
        <vt:lpstr>Tema</vt:lpstr>
      </vt:variant>
      <vt:variant>
        <vt:i4>1</vt:i4>
      </vt:variant>
      <vt:variant>
        <vt:lpstr>Skaidrių pavadinimai</vt:lpstr>
      </vt:variant>
      <vt:variant>
        <vt:i4>35</vt:i4>
      </vt:variant>
    </vt:vector>
  </HeadingPairs>
  <TitlesOfParts>
    <vt:vector size="45" baseType="lpstr">
      <vt:lpstr>AR CHRISTY</vt:lpstr>
      <vt:lpstr>Arial</vt:lpstr>
      <vt:lpstr>Book Antiqua</vt:lpstr>
      <vt:lpstr>Calibri</vt:lpstr>
      <vt:lpstr>Calibri Light</vt:lpstr>
      <vt:lpstr>Century Schoolbook</vt:lpstr>
      <vt:lpstr>Times New Roman</vt:lpstr>
      <vt:lpstr>Wingdings</vt:lpstr>
      <vt:lpstr>Wingdings 2</vt:lpstr>
      <vt:lpstr>„Office“ tema</vt:lpstr>
      <vt:lpstr>„Kai moksleivis nenori: kaip motyvuoti mokinius mokytis"</vt:lpstr>
      <vt:lpstr>„PowerPoint“ pateiktis</vt:lpstr>
      <vt:lpstr>„Kokį pažymį šiandien gavai?“</vt:lpstr>
      <vt:lpstr>„PowerPoint“ pateiktis</vt:lpstr>
      <vt:lpstr>Kas gali trukdyti motyvavimui ir bendravimui?</vt:lpstr>
      <vt:lpstr>Vienos minutės karalius</vt:lpstr>
      <vt:lpstr>„gali pasirinkti tik du“</vt:lpstr>
      <vt:lpstr>Pokalbio su moksleiviais temos ir klausimai</vt:lpstr>
      <vt:lpstr>Namų darbai nesiseka?  „Mane jie kartais tiesiog „užknisa“. Mano kūnas tiesiog nuveda mane nuo stalo pertraukai“</vt:lpstr>
      <vt:lpstr>Ką padaryti iki 8 ryto</vt:lpstr>
      <vt:lpstr>Padedantys mokytis tėvai (Rekomendacijos globėjams)</vt:lpstr>
      <vt:lpstr>„PowerPoint“ pateiktis</vt:lpstr>
      <vt:lpstr>Paaugliai pagal savo identiškumo išsivystymą</vt:lpstr>
      <vt:lpstr>Gyvenimo uždaviniai</vt:lpstr>
      <vt:lpstr>Ugdymo pavyzdžiai</vt:lpstr>
      <vt:lpstr>„PowerPoint“ pateiktis</vt:lpstr>
      <vt:lpstr>Kiek svarbu?</vt:lpstr>
      <vt:lpstr>Jo didenybė „Nenoriu“  </vt:lpstr>
      <vt:lpstr>Kaip iškelsi sau tikslus? </vt:lpstr>
      <vt:lpstr>Gyvenimo linija</vt:lpstr>
      <vt:lpstr>Kas yra kas?</vt:lpstr>
      <vt:lpstr>Kas yra manęs šeimininkas?</vt:lpstr>
      <vt:lpstr>„PowerPoint“ pateiktis</vt:lpstr>
      <vt:lpstr>„Pati geriausia diena ateityje“  </vt:lpstr>
      <vt:lpstr>Gyvenimo sferos</vt:lpstr>
      <vt:lpstr>Apie pažymius</vt:lpstr>
      <vt:lpstr>Koks pažymių galimas neigiamas poveikis moksleiviams</vt:lpstr>
      <vt:lpstr>Pažymių poveikis</vt:lpstr>
      <vt:lpstr>Mokytojas lemia pažymių poveikį</vt:lpstr>
      <vt:lpstr>Galimas sudėtinis pažymys</vt:lpstr>
      <vt:lpstr>Papildomai apie pažymius</vt:lpstr>
      <vt:lpstr>Papildomai apie pažymius</vt:lpstr>
      <vt:lpstr>Papildomai apie pažymius</vt:lpstr>
      <vt:lpstr>„Tylioji“ tiesa apie pažymius</vt:lpstr>
      <vt:lpstr>Populiarėjantis vertinimas – pasiekimų portfelis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Evaldas</dc:creator>
  <cp:lastModifiedBy>Administratorius</cp:lastModifiedBy>
  <cp:revision>118</cp:revision>
  <dcterms:created xsi:type="dcterms:W3CDTF">2008-03-27T03:16:09Z</dcterms:created>
  <dcterms:modified xsi:type="dcterms:W3CDTF">2016-08-31T08:08:09Z</dcterms:modified>
</cp:coreProperties>
</file>